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48" r:id="rId3"/>
  </p:sldMasterIdLst>
  <p:notesMasterIdLst>
    <p:notesMasterId r:id="rId5"/>
  </p:notesMasterIdLst>
  <p:sldIdLst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D9C136-0321-4AAF-AB1C-8C4BDB04C077}" v="80" dt="2022-10-06T06:49:46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hima hiroka" userId="bd838ebc91081b9a" providerId="Windows Live" clId="Web-{14D9C136-0321-4AAF-AB1C-8C4BDB04C077}"/>
    <pc:docChg chg="addSld delSld modSld addMainMaster modMainMaster">
      <pc:chgData name="teshima hiroka" userId="bd838ebc91081b9a" providerId="Windows Live" clId="Web-{14D9C136-0321-4AAF-AB1C-8C4BDB04C077}" dt="2022-10-06T06:49:46.142" v="78" actId="20577"/>
      <pc:docMkLst>
        <pc:docMk/>
      </pc:docMkLst>
      <pc:sldChg chg="del">
        <pc:chgData name="teshima hiroka" userId="bd838ebc91081b9a" providerId="Windows Live" clId="Web-{14D9C136-0321-4AAF-AB1C-8C4BDB04C077}" dt="2022-10-06T06:47:25.731" v="5"/>
        <pc:sldMkLst>
          <pc:docMk/>
          <pc:sldMk cId="2128380218" sldId="256"/>
        </pc:sldMkLst>
      </pc:sldChg>
      <pc:sldChg chg="modSp add">
        <pc:chgData name="teshima hiroka" userId="bd838ebc91081b9a" providerId="Windows Live" clId="Web-{14D9C136-0321-4AAF-AB1C-8C4BDB04C077}" dt="2022-10-06T06:49:46.142" v="78" actId="20577"/>
        <pc:sldMkLst>
          <pc:docMk/>
          <pc:sldMk cId="64573299" sldId="257"/>
        </pc:sldMkLst>
        <pc:spChg chg="mod">
          <ac:chgData name="teshima hiroka" userId="bd838ebc91081b9a" providerId="Windows Live" clId="Web-{14D9C136-0321-4AAF-AB1C-8C4BDB04C077}" dt="2022-10-06T06:49:10.078" v="66" actId="20577"/>
          <ac:spMkLst>
            <pc:docMk/>
            <pc:sldMk cId="64573299" sldId="257"/>
            <ac:spMk id="16" creationId="{2B254527-C4B9-E343-9AAE-6C16DFEAA364}"/>
          </ac:spMkLst>
        </pc:spChg>
        <pc:spChg chg="mod">
          <ac:chgData name="teshima hiroka" userId="bd838ebc91081b9a" providerId="Windows Live" clId="Web-{14D9C136-0321-4AAF-AB1C-8C4BDB04C077}" dt="2022-10-06T06:48:23.280" v="24" actId="20577"/>
          <ac:spMkLst>
            <pc:docMk/>
            <pc:sldMk cId="64573299" sldId="257"/>
            <ac:spMk id="17" creationId="{FF6AA7A4-3CFC-1545-9B22-419DE1A9F698}"/>
          </ac:spMkLst>
        </pc:spChg>
        <pc:spChg chg="mod">
          <ac:chgData name="teshima hiroka" userId="bd838ebc91081b9a" providerId="Windows Live" clId="Web-{14D9C136-0321-4AAF-AB1C-8C4BDB04C077}" dt="2022-10-06T06:49:29.282" v="73" actId="20577"/>
          <ac:spMkLst>
            <pc:docMk/>
            <pc:sldMk cId="64573299" sldId="257"/>
            <ac:spMk id="43" creationId="{4927D87B-DED4-DC4C-B292-7FC2FFA9E06E}"/>
          </ac:spMkLst>
        </pc:spChg>
        <pc:spChg chg="mod">
          <ac:chgData name="teshima hiroka" userId="bd838ebc91081b9a" providerId="Windows Live" clId="Web-{14D9C136-0321-4AAF-AB1C-8C4BDB04C077}" dt="2022-10-06T06:49:35.079" v="76" actId="20577"/>
          <ac:spMkLst>
            <pc:docMk/>
            <pc:sldMk cId="64573299" sldId="257"/>
            <ac:spMk id="46" creationId="{BF5D8579-F670-B342-BDD3-9B40FFA9A7F6}"/>
          </ac:spMkLst>
        </pc:spChg>
        <pc:spChg chg="mod">
          <ac:chgData name="teshima hiroka" userId="bd838ebc91081b9a" providerId="Windows Live" clId="Web-{14D9C136-0321-4AAF-AB1C-8C4BDB04C077}" dt="2022-10-06T06:49:46.142" v="78" actId="20577"/>
          <ac:spMkLst>
            <pc:docMk/>
            <pc:sldMk cId="64573299" sldId="257"/>
            <ac:spMk id="100" creationId="{B6EB3775-3286-9842-9F43-39B0501410F8}"/>
          </ac:spMkLst>
        </pc:spChg>
      </pc:sldChg>
      <pc:sldChg chg="add del">
        <pc:chgData name="teshima hiroka" userId="bd838ebc91081b9a" providerId="Windows Live" clId="Web-{14D9C136-0321-4AAF-AB1C-8C4BDB04C077}" dt="2022-10-06T06:47:15.387" v="3"/>
        <pc:sldMkLst>
          <pc:docMk/>
          <pc:sldMk cId="2174760762" sldId="257"/>
        </pc:sldMkLst>
      </pc:sldChg>
      <pc:sldChg chg="add del">
        <pc:chgData name="teshima hiroka" userId="bd838ebc91081b9a" providerId="Windows Live" clId="Web-{14D9C136-0321-4AAF-AB1C-8C4BDB04C077}" dt="2022-10-06T06:47:08.934" v="1"/>
        <pc:sldMkLst>
          <pc:docMk/>
          <pc:sldMk cId="3966129317" sldId="257"/>
        </pc:sldMkLst>
      </pc:sldChg>
      <pc:sldMasterChg chg="add addSldLayout">
        <pc:chgData name="teshima hiroka" userId="bd838ebc91081b9a" providerId="Windows Live" clId="Web-{14D9C136-0321-4AAF-AB1C-8C4BDB04C077}" dt="2022-10-06T06:47:21.684" v="4"/>
        <pc:sldMasterMkLst>
          <pc:docMk/>
          <pc:sldMasterMk cId="4043676948" sldId="2147483648"/>
        </pc:sldMasterMkLst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2487837699" sldId="2147483649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1948613235" sldId="2147483650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3051063846" sldId="2147483651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3891464919" sldId="2147483652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3009406637" sldId="2147483653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1043565484" sldId="2147483654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199879147" sldId="2147483655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3648098402" sldId="2147483656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1851756712" sldId="2147483657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743655331" sldId="2147483658"/>
          </pc:sldLayoutMkLst>
        </pc:sldLayoutChg>
        <pc:sldLayoutChg chg="add">
          <pc:chgData name="teshima hiroka" userId="bd838ebc91081b9a" providerId="Windows Live" clId="Web-{14D9C136-0321-4AAF-AB1C-8C4BDB04C077}" dt="2022-10-06T06:47:21.684" v="4"/>
          <pc:sldLayoutMkLst>
            <pc:docMk/>
            <pc:sldMasterMk cId="4043676948" sldId="2147483648"/>
            <pc:sldLayoutMk cId="283543956" sldId="2147483659"/>
          </pc:sldLayoutMkLst>
        </pc:sldLayoutChg>
      </pc:sldMasterChg>
      <pc:sldMasterChg chg="replId modSldLayout">
        <pc:chgData name="teshima hiroka" userId="bd838ebc91081b9a" providerId="Windows Live" clId="Web-{14D9C136-0321-4AAF-AB1C-8C4BDB04C077}" dt="2022-10-06T06:47:05.433" v="0"/>
        <pc:sldMasterMkLst>
          <pc:docMk/>
          <pc:sldMasterMk cId="2907289730" sldId="2147483660"/>
        </pc:sldMasterMkLst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3849106771" sldId="2147483661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2040515858" sldId="2147483662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4083904788" sldId="2147483663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1395402986" sldId="2147483664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797884901" sldId="2147483665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539588861" sldId="2147483666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2042860812" sldId="2147483667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3888451093" sldId="2147483668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2189387916" sldId="2147483669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2575747102" sldId="2147483670"/>
          </pc:sldLayoutMkLst>
        </pc:sldLayoutChg>
        <pc:sldLayoutChg chg="replId">
          <pc:chgData name="teshima hiroka" userId="bd838ebc91081b9a" providerId="Windows Live" clId="Web-{14D9C136-0321-4AAF-AB1C-8C4BDB04C077}" dt="2022-10-06T06:47:05.433" v="0"/>
          <pc:sldLayoutMkLst>
            <pc:docMk/>
            <pc:sldMasterMk cId="2907289730" sldId="2147483660"/>
            <pc:sldLayoutMk cId="2950866720" sldId="2147483671"/>
          </pc:sldLayoutMkLst>
        </pc:sldLayoutChg>
      </pc:sldMasterChg>
      <pc:sldMasterChg chg="add replId addSldLayout modSldLayout">
        <pc:chgData name="teshima hiroka" userId="bd838ebc91081b9a" providerId="Windows Live" clId="Web-{14D9C136-0321-4AAF-AB1C-8C4BDB04C077}" dt="2022-10-06T06:47:21.684" v="4"/>
        <pc:sldMasterMkLst>
          <pc:docMk/>
          <pc:sldMasterMk cId="314263607" sldId="2147483672"/>
        </pc:sldMasterMkLst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2083493963" sldId="2147483673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4048034749" sldId="2147483674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2376539721" sldId="2147483675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1938866627" sldId="2147483676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950816602" sldId="2147483677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3460288142" sldId="2147483678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3798088212" sldId="2147483679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936995116" sldId="2147483680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1793480859" sldId="2147483681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678109545" sldId="2147483682"/>
          </pc:sldLayoutMkLst>
        </pc:sldLayoutChg>
        <pc:sldLayoutChg chg="add replId">
          <pc:chgData name="teshima hiroka" userId="bd838ebc91081b9a" providerId="Windows Live" clId="Web-{14D9C136-0321-4AAF-AB1C-8C4BDB04C077}" dt="2022-10-06T06:47:21.684" v="4"/>
          <pc:sldLayoutMkLst>
            <pc:docMk/>
            <pc:sldMasterMk cId="314263607" sldId="2147483672"/>
            <pc:sldLayoutMk cId="4002020961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6DCD7-2522-4EA9-AAE3-E39F05CBBBCF}" type="datetimeFigureOut">
              <a:t>2022/10/5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79AD-735F-41A0-AF77-D666E088788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923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382807-0218-504F-94FF-02AD284D914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57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9A5D1F-AA36-4308-9F0C-22678E79D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7AB39-9FF6-46D1-9C61-7C7FAD3AE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C39832-30DD-4EB7-A17F-9B30FC7C9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F8F104-AC57-4CDD-9D3E-5F5C61DF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756070-02BB-419B-A4BF-AA7C0E59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493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C7B57C-E31B-4697-8967-A61A9EB29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EE6A90-54DA-48D6-9ADE-AC676BF3C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2EA036-4277-495E-AAE6-C66C95F3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EDA66C-19BB-420F-BA20-5CEC7E9B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DD42AD-B0FF-4609-B606-958B59BEE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034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37F683-F492-4D48-B39B-1987145F3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100A60-0B9E-4A9E-BB64-8F82C7442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94FB34-8C8D-400A-B9E1-7CC5FAFC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DFF5DD-3998-410D-AA87-4D31F255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5D0D62-1243-4BD4-A7F4-5840F297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539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825320-2E20-4F57-B5F1-B4CB59A20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60BF1F-916D-4C68-B21C-B932AAE9E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2CACBD-B3A6-4AFB-897C-CFCC112DE6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5A66D7-D485-4DDD-8BF9-BF75E253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DDD771-2071-44A3-BA48-FD4BFEDD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46682B-0391-4023-AFFF-3D5BD780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866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8C4EE1-38C2-4AEF-B3FB-1790BE1D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A9CAB1-1B14-4457-AEC2-57D1289DA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404D45-FAEF-44D2-A908-36DDB64E8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AE5B0E-20A3-4873-A6B2-54D9F6A4FD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0779B5-C339-4F64-A450-5F337F3620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DCE2982-D9C0-4D47-B669-63C32814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18E8FC3-47A3-467B-AD1B-487848DA1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B5CFE44-2D1F-4BE5-97B4-62ECFB227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816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D9BB81-338F-4636-8922-2BDF5DCB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2B3FC9-A94C-45EC-8B37-3496FF548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EE9BB3F-8619-4D93-BD57-FA210594C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751065-1697-4751-B1A9-ED2B64766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288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6B44645-8CDA-4B3D-BD93-8F9AAA06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E1BEAA-81D2-4591-B413-853E9399A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80E2900-DCA8-4380-9DEC-BE3B7509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088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272CC-48D9-45E4-BBBC-F223F8F23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C2335A-406F-47B5-B322-E8E4A06B7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DAB26F-CC0A-4A04-8DC2-CC8F92A3C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EF9363-9684-4959-9A12-600CBACC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5F9EF0-03D1-4FDA-80CE-1DEB91E69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D40A11-65EC-4B18-9C39-F90D809D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99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D9AB31-65F7-4ADD-9ADC-BFD1BB781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31643C-8929-4749-BBE5-9FB4960DB5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078070-9C09-49B1-959D-60FCDEDA8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3EDEEB-73BC-4B16-9545-E14C0A146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3C6DB9-D0F4-4901-8E65-4927D1543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AC2894-3A64-4F92-B2DC-A278E0375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480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2B278-DDB9-495A-B259-307EF861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097AF9-51E5-481A-9E9C-525084C38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911C59-1D2A-4E20-8F3A-9E4D313D9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288AB2-7747-4323-A2DA-2F939AED2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21C8E6-79E1-4301-918D-793020A5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109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FD5AF9-A120-4FEB-A0DF-75FC5741E4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6F451C-1D4B-4D5E-B1C9-384B4C319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781E6B-C424-4AB3-B261-29C43D91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73B8B-D93F-4FBA-BD27-107C6F919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091EEB-9D0E-44F8-885B-489B7E65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20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870B1-3837-DA4F-8409-CD62FC5A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10574E-B14A-E541-9702-43C35222C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0EAD84-FD4E-5345-A3FA-4C41898B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92E041-F024-624C-B075-75557E73D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22C464-90D6-8B43-99AF-B9444D9E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837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EA5B85-DD55-6047-8807-789A398C7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E3BC1B-F1CC-F447-AEFE-87524A121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F7546-F54B-6847-A4CD-CE2A9E06D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33286C-D25B-094B-AF98-02AF7CEB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2D6B78-DBED-4341-B855-0EDDE258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6132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4BE35-0D50-EE44-9691-B5C0DDF93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B621F6-0EE5-B446-9C03-9DF1615EC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C6C76B-81DB-4B44-A570-51E51E393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F72494-AFB3-9347-87AC-B2F5A667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779FC7-68D2-C24B-8F92-451EB35A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063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AD06BA-B75D-5641-A6D0-96B9C19A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D5F987-51D5-1749-9AAE-18E8E54E0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018EA5-A5DB-AB4A-B0E5-4E81B113A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62AFFD-734E-7847-8A0A-81CDC761A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EAB096-1942-2D4A-9EF2-A5F21F3D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94557B-2E59-C740-811A-5D0B20377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464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36F646-2854-0443-8D53-C5F27592B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D5817F-DBC3-FE40-9781-A64FCB9EA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FA84B9-4110-3C4D-B3C6-056329E6C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255CD4-BF0E-554C-9C66-DD14D37DC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F2B3876-FD19-3840-9389-D64FC8229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A079F7B-AECA-B741-945B-E63CCDD6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DD3EC6-7878-CA48-9874-0916D4E2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F757F5-AA9D-6648-85BA-5994CBB5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406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A6E83C-743B-FE4F-B390-B47C486E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33BCBC-A9C0-4D4C-AD06-C6B484180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7CE4CF-761B-CB44-B1ED-D219E5A8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D4DBE5-AEF7-C347-A452-95FE063B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5654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C5E659-C3F0-9F49-8075-EB0EC1E21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713B1A-9078-9E46-9406-5A924301E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BC2A98-C95C-6B4A-9228-681B8DED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79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8FA5B-97E0-8747-B4C7-472F26CF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A9AF0A-4BBA-ED42-AEAD-54F20C437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A152FA-CCD1-C641-B0C2-3D3485155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E674CE-8448-8F42-BF54-7AB83112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3B0E4D-C25C-CA41-B1E3-65356611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D40BB4-74C1-FF4B-B050-B430531D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0984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6B52FB-EC76-044F-9B79-EE0018101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B306A3C-22EF-1B43-A67E-0FFF1918B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85C9272-A3F0-7C49-AC07-1588E63DE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D7452F-189E-1F46-AF8E-31CE2BA8A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9A6AAE-18C5-C34A-ACB4-22E51F3BB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7E87C1-328D-C84F-A13A-96BC1E3B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7567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80608-6032-3A4E-84D2-257DE3E0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6DD764-02FB-A740-AE98-1FE8E5EB25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BC983B-17F4-C84E-987B-FD4F2AA94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44291B-506E-2344-8BE4-9B48368F2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225A54-F386-BE49-AC66-2355A414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6553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3D10D5F-E23D-5E4D-AFBC-CF211EBD7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BE6C34-5CEF-0E4C-AF88-C30D17302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5A2E48-67F0-724C-8252-9EDBE76F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446CF2-2036-264E-8871-10AC2DD2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E2AA1D-05A4-A546-8DEA-5CB89778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4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D2ED5FB-00C4-4506-A6F1-86AA9AB40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005AAD-B13C-4EC1-8E25-D5119E766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6A51C0-E2CF-4CEF-A9DC-14C4BDC22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4486C6-0747-4C9E-971D-BE71FA8F4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31E557-A5E6-414F-B267-75174CAD2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6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BA770B-1EBE-7842-846D-47A48447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7EA497-C739-4949-952D-9B8200AD8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7DE32-B55D-9949-AC92-EE332F6FA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DDF81-5980-4845-8B42-4C0459BA9725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AFECAD-B8DB-7C44-A163-615ACFD14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0C057-3C7B-E748-B228-F75392B15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67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D8896933-3B70-464B-B33D-3D0403198B32}"/>
              </a:ext>
            </a:extLst>
          </p:cNvPr>
          <p:cNvSpPr/>
          <p:nvPr/>
        </p:nvSpPr>
        <p:spPr>
          <a:xfrm>
            <a:off x="2622014" y="4237431"/>
            <a:ext cx="9243152" cy="2513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kumimoji="1" lang="ja-JP" altLang="en-US">
                <a:solidFill>
                  <a:schemeClr val="tx1"/>
                </a:solidFill>
              </a:rPr>
              <a:t>東京都心部周辺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B6EB3775-3286-9842-9F43-39B0501410F8}"/>
              </a:ext>
            </a:extLst>
          </p:cNvPr>
          <p:cNvSpPr/>
          <p:nvPr/>
        </p:nvSpPr>
        <p:spPr>
          <a:xfrm>
            <a:off x="2622014" y="1576576"/>
            <a:ext cx="9243152" cy="2725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/>
            <a:r>
              <a:rPr lang="ja-JP" altLang="en-US">
                <a:solidFill>
                  <a:schemeClr val="tx1"/>
                </a:solidFill>
                <a:ea typeface="游ゴシック"/>
              </a:rPr>
              <a:t>＊＊</a:t>
            </a:r>
            <a:r>
              <a:rPr kumimoji="1" lang="ja-JP" altLang="en-US">
                <a:solidFill>
                  <a:schemeClr val="tx1"/>
                </a:solidFill>
                <a:ea typeface="游ゴシック"/>
              </a:rPr>
              <a:t>市周辺</a:t>
            </a: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2B254527-C4B9-E343-9AAE-6C16DFEAA364}"/>
              </a:ext>
            </a:extLst>
          </p:cNvPr>
          <p:cNvSpPr/>
          <p:nvPr/>
        </p:nvSpPr>
        <p:spPr>
          <a:xfrm>
            <a:off x="3287156" y="1107525"/>
            <a:ext cx="4025900" cy="5387178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b="1">
                <a:solidFill>
                  <a:schemeClr val="tx1"/>
                </a:solidFill>
              </a:rPr>
              <a:t>当社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&lt;</a:t>
            </a:r>
            <a:r>
              <a:rPr lang="ja-JP" altLang="en-US">
                <a:solidFill>
                  <a:srgbClr val="FF0000"/>
                </a:solidFill>
              </a:rPr>
              <a:t>本</a:t>
            </a:r>
            <a:r>
              <a:rPr kumimoji="1" lang="ja-JP" altLang="en-US">
                <a:solidFill>
                  <a:srgbClr val="FF0000"/>
                </a:solidFill>
              </a:rPr>
              <a:t>補助事業</a:t>
            </a:r>
            <a:r>
              <a:rPr kumimoji="1" lang="en-US" altLang="ja-JP" dirty="0">
                <a:solidFill>
                  <a:srgbClr val="FF0000"/>
                </a:solidFill>
              </a:rPr>
              <a:t>&gt;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ja-JP" altLang="en-US">
                <a:solidFill>
                  <a:srgbClr val="FF0000"/>
                </a:solidFill>
                <a:ea typeface="游ゴシック"/>
              </a:rPr>
              <a:t>＊＊</a:t>
            </a:r>
            <a:r>
              <a:rPr kumimoji="1" lang="ja-JP" altLang="en-US">
                <a:solidFill>
                  <a:srgbClr val="FF0000"/>
                </a:solidFill>
                <a:ea typeface="游ゴシック"/>
              </a:rPr>
              <a:t>工場建設</a:t>
            </a:r>
            <a:endParaRPr kumimoji="1" lang="en-US" altLang="ja-JP" dirty="0">
              <a:solidFill>
                <a:srgbClr val="FF0000"/>
              </a:solidFill>
              <a:ea typeface="游ゴシック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ja-JP" altLang="en-US">
                <a:solidFill>
                  <a:srgbClr val="FF0000"/>
                </a:solidFill>
              </a:rPr>
              <a:t>醸造設備導入</a:t>
            </a: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rgbClr val="FF000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kumimoji="1" lang="en-US" altLang="ja-JP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kumimoji="1" lang="en-US" altLang="ja-JP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FF6AA7A4-3CFC-1545-9B22-419DE1A9F698}"/>
              </a:ext>
            </a:extLst>
          </p:cNvPr>
          <p:cNvSpPr/>
          <p:nvPr/>
        </p:nvSpPr>
        <p:spPr>
          <a:xfrm>
            <a:off x="8774942" y="61123"/>
            <a:ext cx="3245510" cy="1328921"/>
          </a:xfrm>
          <a:prstGeom prst="roundRect">
            <a:avLst>
              <a:gd name="adj" fmla="val 36497"/>
            </a:avLst>
          </a:prstGeom>
          <a:ln w="317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出資者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＊＊＊＊＊＊</a:t>
            </a:r>
            <a:endParaRPr lang="ja-JP" altLang="en-US" dirty="0">
              <a:solidFill>
                <a:schemeClr val="tx1"/>
              </a:solidFill>
              <a:ea typeface="游ゴシック"/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＊＊＊＊＊＊</a:t>
            </a:r>
            <a:endParaRPr lang="ja-JP" altLang="en-US" dirty="0">
              <a:solidFill>
                <a:schemeClr val="tx1"/>
              </a:solidFill>
              <a:ea typeface="游ゴシック"/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＊＊＊＊＊＊</a:t>
            </a:r>
            <a:endParaRPr lang="ja-JP" altLang="en-US" dirty="0">
              <a:solidFill>
                <a:schemeClr val="tx1"/>
              </a:solidFill>
              <a:ea typeface="游ゴシック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97897F4-FEE6-D64A-9CE5-03E569267A10}"/>
              </a:ext>
            </a:extLst>
          </p:cNvPr>
          <p:cNvSpPr txBox="1"/>
          <p:nvPr/>
        </p:nvSpPr>
        <p:spPr>
          <a:xfrm>
            <a:off x="7000440" y="35625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資金調達</a:t>
            </a:r>
            <a:endParaRPr kumimoji="1" lang="ja-JP" altLang="en-US"/>
          </a:p>
        </p:txBody>
      </p:sp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BFED62DA-AF7B-7445-B682-7FF5583F2937}"/>
              </a:ext>
            </a:extLst>
          </p:cNvPr>
          <p:cNvSpPr/>
          <p:nvPr/>
        </p:nvSpPr>
        <p:spPr>
          <a:xfrm>
            <a:off x="9178497" y="2355997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飲食店・小売店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角丸四角形 36">
            <a:extLst>
              <a:ext uri="{FF2B5EF4-FFF2-40B4-BE49-F238E27FC236}">
                <a16:creationId xmlns:a16="http://schemas.microsoft.com/office/drawing/2014/main" id="{3D878CB9-D790-384F-B2F3-B1DF245B1B51}"/>
              </a:ext>
            </a:extLst>
          </p:cNvPr>
          <p:cNvSpPr/>
          <p:nvPr/>
        </p:nvSpPr>
        <p:spPr>
          <a:xfrm>
            <a:off x="9178497" y="3424803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消費者</a:t>
            </a:r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lang="ja-JP" altLang="en-US">
                <a:solidFill>
                  <a:schemeClr val="tx1"/>
                </a:solidFill>
              </a:rPr>
              <a:t>将来</a:t>
            </a:r>
            <a:r>
              <a:rPr lang="en-US" altLang="ja-JP" dirty="0">
                <a:solidFill>
                  <a:schemeClr val="tx1"/>
                </a:solidFill>
              </a:rPr>
              <a:t>)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2C86B491-9C28-E14F-9DAF-220F7285DDD2}"/>
              </a:ext>
            </a:extLst>
          </p:cNvPr>
          <p:cNvCxnSpPr>
            <a:cxnSpLocks/>
            <a:stCxn id="43" idx="3"/>
            <a:endCxn id="35" idx="1"/>
          </p:cNvCxnSpPr>
          <p:nvPr/>
        </p:nvCxnSpPr>
        <p:spPr>
          <a:xfrm flipV="1">
            <a:off x="6934453" y="2612175"/>
            <a:ext cx="2244044" cy="556450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カギ線コネクタ 28">
            <a:extLst>
              <a:ext uri="{FF2B5EF4-FFF2-40B4-BE49-F238E27FC236}">
                <a16:creationId xmlns:a16="http://schemas.microsoft.com/office/drawing/2014/main" id="{FBA57033-0D6C-9349-B559-801DDBF45B51}"/>
              </a:ext>
            </a:extLst>
          </p:cNvPr>
          <p:cNvCxnSpPr>
            <a:cxnSpLocks/>
            <a:stCxn id="17" idx="1"/>
            <a:endCxn id="16" idx="0"/>
          </p:cNvCxnSpPr>
          <p:nvPr/>
        </p:nvCxnSpPr>
        <p:spPr>
          <a:xfrm rot="10800000" flipV="1">
            <a:off x="5300106" y="725583"/>
            <a:ext cx="3474836" cy="381941"/>
          </a:xfrm>
          <a:prstGeom prst="bentConnector2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角丸四角形 42">
            <a:extLst>
              <a:ext uri="{FF2B5EF4-FFF2-40B4-BE49-F238E27FC236}">
                <a16:creationId xmlns:a16="http://schemas.microsoft.com/office/drawing/2014/main" id="{4927D87B-DED4-DC4C-B292-7FC2FFA9E06E}"/>
              </a:ext>
            </a:extLst>
          </p:cNvPr>
          <p:cNvSpPr/>
          <p:nvPr/>
        </p:nvSpPr>
        <p:spPr>
          <a:xfrm>
            <a:off x="3770906" y="2504164"/>
            <a:ext cx="3163547" cy="1328921"/>
          </a:xfrm>
          <a:prstGeom prst="roundRect">
            <a:avLst>
              <a:gd name="adj" fmla="val 36497"/>
            </a:avLst>
          </a:prstGeom>
          <a:ln w="317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＊＊</a:t>
            </a:r>
            <a:r>
              <a:rPr kumimoji="1" lang="ja-JP" altLang="en-US">
                <a:solidFill>
                  <a:schemeClr val="tx1"/>
                </a:solidFill>
                <a:ea typeface="游ゴシック"/>
              </a:rPr>
              <a:t>工場</a:t>
            </a:r>
            <a:endParaRPr kumimoji="1" lang="en-US" altLang="ja-JP" dirty="0">
              <a:solidFill>
                <a:schemeClr val="tx1"/>
              </a:solidFill>
              <a:ea typeface="游ゴシック"/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「＊＊＊＊＊＊＊」</a:t>
            </a:r>
            <a:endParaRPr lang="en-US" altLang="ja-JP">
              <a:solidFill>
                <a:schemeClr val="tx1"/>
              </a:solidFill>
              <a:ea typeface="游ゴシック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クラフトビール醸造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0B51B768-B220-6E4B-8FD1-DE661A8C0550}"/>
              </a:ext>
            </a:extLst>
          </p:cNvPr>
          <p:cNvCxnSpPr>
            <a:cxnSpLocks/>
            <a:stCxn id="43" idx="3"/>
            <a:endCxn id="37" idx="1"/>
          </p:cNvCxnSpPr>
          <p:nvPr/>
        </p:nvCxnSpPr>
        <p:spPr>
          <a:xfrm>
            <a:off x="6934453" y="3168625"/>
            <a:ext cx="2244044" cy="512356"/>
          </a:xfrm>
          <a:prstGeom prst="straightConnector1">
            <a:avLst/>
          </a:prstGeom>
          <a:ln w="31750">
            <a:solidFill>
              <a:schemeClr val="tx1"/>
            </a:solidFill>
            <a:prstDash val="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BF5D8579-F670-B342-BDD3-9B40FFA9A7F6}"/>
              </a:ext>
            </a:extLst>
          </p:cNvPr>
          <p:cNvSpPr/>
          <p:nvPr/>
        </p:nvSpPr>
        <p:spPr>
          <a:xfrm>
            <a:off x="3729924" y="4736042"/>
            <a:ext cx="3245510" cy="1640926"/>
          </a:xfrm>
          <a:prstGeom prst="roundRect">
            <a:avLst>
              <a:gd name="adj" fmla="val 36497"/>
            </a:avLst>
          </a:prstGeom>
          <a:ln w="317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本社</a:t>
            </a:r>
            <a:r>
              <a:rPr kumimoji="1"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>
                <a:solidFill>
                  <a:schemeClr val="tx1"/>
                </a:solidFill>
              </a:rPr>
              <a:t>店舗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ja-JP" altLang="en-US">
                <a:solidFill>
                  <a:schemeClr val="tx1"/>
                </a:solidFill>
                <a:ea typeface="游ゴシック"/>
              </a:rPr>
              <a:t>「＊＊＊＊＊＊＊＊」</a:t>
            </a:r>
            <a:endParaRPr lang="en-US" altLang="ja-JP" dirty="0">
              <a:solidFill>
                <a:schemeClr val="tx1"/>
              </a:solidFill>
              <a:ea typeface="游ゴシック" panose="020B0400000000000000" pitchFamily="34" charset="-128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</a:rPr>
              <a:t>飲食サービス</a:t>
            </a:r>
            <a:r>
              <a:rPr kumimoji="1"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>
                <a:solidFill>
                  <a:schemeClr val="tx1"/>
                </a:solidFill>
              </a:rPr>
              <a:t>店舗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ja-JP" altLang="en-US">
                <a:solidFill>
                  <a:schemeClr val="tx1"/>
                </a:solidFill>
              </a:rPr>
              <a:t>プロモーション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</a:rPr>
              <a:t>配送拠点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207D2265-F4F8-2544-8617-ECC100762476}"/>
              </a:ext>
            </a:extLst>
          </p:cNvPr>
          <p:cNvCxnSpPr>
            <a:cxnSpLocks/>
            <a:stCxn id="43" idx="2"/>
            <a:endCxn id="46" idx="0"/>
          </p:cNvCxnSpPr>
          <p:nvPr/>
        </p:nvCxnSpPr>
        <p:spPr>
          <a:xfrm flipH="1">
            <a:off x="5352679" y="3833085"/>
            <a:ext cx="1" cy="902957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角丸四角形 68">
            <a:extLst>
              <a:ext uri="{FF2B5EF4-FFF2-40B4-BE49-F238E27FC236}">
                <a16:creationId xmlns:a16="http://schemas.microsoft.com/office/drawing/2014/main" id="{9E8223D6-8AEA-0247-887C-F8F16C76FEA5}"/>
              </a:ext>
            </a:extLst>
          </p:cNvPr>
          <p:cNvSpPr/>
          <p:nvPr/>
        </p:nvSpPr>
        <p:spPr>
          <a:xfrm>
            <a:off x="9178497" y="4700015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飲食店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56C41789-1DD1-AF40-8131-F97D19460109}"/>
              </a:ext>
            </a:extLst>
          </p:cNvPr>
          <p:cNvCxnSpPr>
            <a:cxnSpLocks/>
            <a:stCxn id="46" idx="3"/>
            <a:endCxn id="69" idx="1"/>
          </p:cNvCxnSpPr>
          <p:nvPr/>
        </p:nvCxnSpPr>
        <p:spPr>
          <a:xfrm flipV="1">
            <a:off x="6975434" y="4956193"/>
            <a:ext cx="2203063" cy="600312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角丸四角形 83">
            <a:extLst>
              <a:ext uri="{FF2B5EF4-FFF2-40B4-BE49-F238E27FC236}">
                <a16:creationId xmlns:a16="http://schemas.microsoft.com/office/drawing/2014/main" id="{2F05E6AC-83C9-A546-9D8D-2FB751DF5E92}"/>
              </a:ext>
            </a:extLst>
          </p:cNvPr>
          <p:cNvSpPr/>
          <p:nvPr/>
        </p:nvSpPr>
        <p:spPr>
          <a:xfrm>
            <a:off x="9178497" y="5807701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消費者</a:t>
            </a:r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lang="ja-JP" altLang="en-US">
                <a:solidFill>
                  <a:schemeClr val="tx1"/>
                </a:solidFill>
              </a:rPr>
              <a:t>将来</a:t>
            </a:r>
            <a:r>
              <a:rPr lang="en-US" altLang="ja-JP" dirty="0">
                <a:solidFill>
                  <a:schemeClr val="tx1"/>
                </a:solidFill>
              </a:rPr>
              <a:t>)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3D707191-8610-B54A-8379-94E7473B3D0B}"/>
              </a:ext>
            </a:extLst>
          </p:cNvPr>
          <p:cNvCxnSpPr>
            <a:cxnSpLocks/>
            <a:stCxn id="46" idx="3"/>
            <a:endCxn id="84" idx="1"/>
          </p:cNvCxnSpPr>
          <p:nvPr/>
        </p:nvCxnSpPr>
        <p:spPr>
          <a:xfrm>
            <a:off x="6975434" y="5556505"/>
            <a:ext cx="2203063" cy="507374"/>
          </a:xfrm>
          <a:prstGeom prst="straightConnector1">
            <a:avLst/>
          </a:prstGeom>
          <a:ln w="31750">
            <a:solidFill>
              <a:schemeClr val="tx1"/>
            </a:solidFill>
            <a:prstDash val="dash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グラフィックス 92" descr="救急車 単色塗りつぶし">
            <a:extLst>
              <a:ext uri="{FF2B5EF4-FFF2-40B4-BE49-F238E27FC236}">
                <a16:creationId xmlns:a16="http://schemas.microsoft.com/office/drawing/2014/main" id="{D466A22F-10E2-754D-976F-B31B38026F8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741448">
            <a:off x="7884346" y="2029854"/>
            <a:ext cx="914400" cy="914400"/>
          </a:xfrm>
          <a:prstGeom prst="rect">
            <a:avLst/>
          </a:prstGeom>
        </p:spPr>
      </p:pic>
      <p:pic>
        <p:nvPicPr>
          <p:cNvPr id="99" name="グラフィックス 98" descr="救急車 単色塗りつぶし">
            <a:extLst>
              <a:ext uri="{FF2B5EF4-FFF2-40B4-BE49-F238E27FC236}">
                <a16:creationId xmlns:a16="http://schemas.microsoft.com/office/drawing/2014/main" id="{E1F0EB6D-D42C-F042-BE33-61E0A00DEB5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640799">
            <a:off x="8028622" y="4333817"/>
            <a:ext cx="914400" cy="914400"/>
          </a:xfrm>
          <a:prstGeom prst="rect">
            <a:avLst/>
          </a:prstGeom>
        </p:spPr>
      </p:pic>
      <p:pic>
        <p:nvPicPr>
          <p:cNvPr id="109" name="グラフィックス 108" descr="救急車 単色塗りつぶし">
            <a:extLst>
              <a:ext uri="{FF2B5EF4-FFF2-40B4-BE49-F238E27FC236}">
                <a16:creationId xmlns:a16="http://schemas.microsoft.com/office/drawing/2014/main" id="{329A3CAD-D4D9-054C-AB65-57E55A43DE8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60265" y="3884545"/>
            <a:ext cx="914400" cy="914400"/>
          </a:xfrm>
          <a:prstGeom prst="rect">
            <a:avLst/>
          </a:prstGeom>
        </p:spPr>
      </p:pic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D04B2D0-F813-D147-9172-19D7926F9D11}"/>
              </a:ext>
            </a:extLst>
          </p:cNvPr>
          <p:cNvSpPr txBox="1"/>
          <p:nvPr/>
        </p:nvSpPr>
        <p:spPr>
          <a:xfrm>
            <a:off x="7616946" y="1834422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>
                <a:solidFill>
                  <a:schemeClr val="accent5">
                    <a:lumMod val="50000"/>
                  </a:schemeClr>
                </a:solidFill>
              </a:rPr>
              <a:t>卸売事業者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228B4547-7155-D848-9E69-D2C381C335E6}"/>
              </a:ext>
            </a:extLst>
          </p:cNvPr>
          <p:cNvSpPr txBox="1"/>
          <p:nvPr/>
        </p:nvSpPr>
        <p:spPr>
          <a:xfrm>
            <a:off x="7785531" y="4143751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>
                <a:solidFill>
                  <a:schemeClr val="accent5">
                    <a:lumMod val="50000"/>
                  </a:schemeClr>
                </a:solidFill>
              </a:rPr>
              <a:t>卸売事業者</a:t>
            </a:r>
            <a:endParaRPr kumimoji="1" lang="ja-JP" alt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3E3E53AF-5CAA-0C49-9D1C-7598207B34AC}"/>
              </a:ext>
            </a:extLst>
          </p:cNvPr>
          <p:cNvSpPr txBox="1"/>
          <p:nvPr/>
        </p:nvSpPr>
        <p:spPr>
          <a:xfrm>
            <a:off x="7809618" y="297803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販売</a:t>
            </a:r>
            <a:endParaRPr kumimoji="1" lang="ja-JP" altLang="en-US"/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B130B359-435C-6E46-A415-10774A1ADDCD}"/>
              </a:ext>
            </a:extLst>
          </p:cNvPr>
          <p:cNvSpPr txBox="1"/>
          <p:nvPr/>
        </p:nvSpPr>
        <p:spPr>
          <a:xfrm>
            <a:off x="7857378" y="532499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販売</a:t>
            </a:r>
            <a:endParaRPr kumimoji="1" lang="ja-JP" altLang="en-US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C7803F0D-2A1E-534A-82DD-97DAE2FB7ED6}"/>
              </a:ext>
            </a:extLst>
          </p:cNvPr>
          <p:cNvSpPr txBox="1"/>
          <p:nvPr/>
        </p:nvSpPr>
        <p:spPr>
          <a:xfrm>
            <a:off x="4706348" y="408221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輸送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7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Office テーマ</vt:lpstr>
      <vt:lpstr>Office テーマ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21</cp:revision>
  <dcterms:created xsi:type="dcterms:W3CDTF">2022-10-06T06:46:45Z</dcterms:created>
  <dcterms:modified xsi:type="dcterms:W3CDTF">2022-10-06T06:49:53Z</dcterms:modified>
</cp:coreProperties>
</file>