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48" r:id="rId2"/>
  </p:sldMasterIdLst>
  <p:sldIdLst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63ED73-80FE-4871-B897-5E6B8ADE4980}" v="2" dt="2022-10-06T07:53:12.7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eshima hiroka" userId="bd838ebc91081b9a" providerId="Windows Live" clId="Web-{4063ED73-80FE-4871-B897-5E6B8ADE4980}"/>
    <pc:docChg chg="addSld delSld addMainMaster modMainMaster">
      <pc:chgData name="teshima hiroka" userId="bd838ebc91081b9a" providerId="Windows Live" clId="Web-{4063ED73-80FE-4871-B897-5E6B8ADE4980}" dt="2022-10-06T07:53:12.744" v="1"/>
      <pc:docMkLst>
        <pc:docMk/>
      </pc:docMkLst>
      <pc:sldChg chg="del">
        <pc:chgData name="teshima hiroka" userId="bd838ebc91081b9a" providerId="Windows Live" clId="Web-{4063ED73-80FE-4871-B897-5E6B8ADE4980}" dt="2022-10-06T07:53:12.744" v="1"/>
        <pc:sldMkLst>
          <pc:docMk/>
          <pc:sldMk cId="2128380218" sldId="256"/>
        </pc:sldMkLst>
      </pc:sldChg>
      <pc:sldChg chg="add">
        <pc:chgData name="teshima hiroka" userId="bd838ebc91081b9a" providerId="Windows Live" clId="Web-{4063ED73-80FE-4871-B897-5E6B8ADE4980}" dt="2022-10-06T07:53:07.072" v="0"/>
        <pc:sldMkLst>
          <pc:docMk/>
          <pc:sldMk cId="994921058" sldId="257"/>
        </pc:sldMkLst>
      </pc:sldChg>
      <pc:sldMasterChg chg="add addSldLayout">
        <pc:chgData name="teshima hiroka" userId="bd838ebc91081b9a" providerId="Windows Live" clId="Web-{4063ED73-80FE-4871-B897-5E6B8ADE4980}" dt="2022-10-06T07:53:07.072" v="0"/>
        <pc:sldMasterMkLst>
          <pc:docMk/>
          <pc:sldMasterMk cId="3906393803" sldId="2147483648"/>
        </pc:sldMasterMkLst>
        <pc:sldLayoutChg chg="add">
          <pc:chgData name="teshima hiroka" userId="bd838ebc91081b9a" providerId="Windows Live" clId="Web-{4063ED73-80FE-4871-B897-5E6B8ADE4980}" dt="2022-10-06T07:53:07.072" v="0"/>
          <pc:sldLayoutMkLst>
            <pc:docMk/>
            <pc:sldMasterMk cId="3906393803" sldId="2147483648"/>
            <pc:sldLayoutMk cId="3177798210" sldId="2147483649"/>
          </pc:sldLayoutMkLst>
        </pc:sldLayoutChg>
        <pc:sldLayoutChg chg="add">
          <pc:chgData name="teshima hiroka" userId="bd838ebc91081b9a" providerId="Windows Live" clId="Web-{4063ED73-80FE-4871-B897-5E6B8ADE4980}" dt="2022-10-06T07:53:07.072" v="0"/>
          <pc:sldLayoutMkLst>
            <pc:docMk/>
            <pc:sldMasterMk cId="3906393803" sldId="2147483648"/>
            <pc:sldLayoutMk cId="2450219876" sldId="2147483650"/>
          </pc:sldLayoutMkLst>
        </pc:sldLayoutChg>
        <pc:sldLayoutChg chg="add">
          <pc:chgData name="teshima hiroka" userId="bd838ebc91081b9a" providerId="Windows Live" clId="Web-{4063ED73-80FE-4871-B897-5E6B8ADE4980}" dt="2022-10-06T07:53:07.072" v="0"/>
          <pc:sldLayoutMkLst>
            <pc:docMk/>
            <pc:sldMasterMk cId="3906393803" sldId="2147483648"/>
            <pc:sldLayoutMk cId="84166343" sldId="2147483651"/>
          </pc:sldLayoutMkLst>
        </pc:sldLayoutChg>
        <pc:sldLayoutChg chg="add">
          <pc:chgData name="teshima hiroka" userId="bd838ebc91081b9a" providerId="Windows Live" clId="Web-{4063ED73-80FE-4871-B897-5E6B8ADE4980}" dt="2022-10-06T07:53:07.072" v="0"/>
          <pc:sldLayoutMkLst>
            <pc:docMk/>
            <pc:sldMasterMk cId="3906393803" sldId="2147483648"/>
            <pc:sldLayoutMk cId="3659842921" sldId="2147483652"/>
          </pc:sldLayoutMkLst>
        </pc:sldLayoutChg>
        <pc:sldLayoutChg chg="add">
          <pc:chgData name="teshima hiroka" userId="bd838ebc91081b9a" providerId="Windows Live" clId="Web-{4063ED73-80FE-4871-B897-5E6B8ADE4980}" dt="2022-10-06T07:53:07.072" v="0"/>
          <pc:sldLayoutMkLst>
            <pc:docMk/>
            <pc:sldMasterMk cId="3906393803" sldId="2147483648"/>
            <pc:sldLayoutMk cId="3753476354" sldId="2147483653"/>
          </pc:sldLayoutMkLst>
        </pc:sldLayoutChg>
        <pc:sldLayoutChg chg="add">
          <pc:chgData name="teshima hiroka" userId="bd838ebc91081b9a" providerId="Windows Live" clId="Web-{4063ED73-80FE-4871-B897-5E6B8ADE4980}" dt="2022-10-06T07:53:07.072" v="0"/>
          <pc:sldLayoutMkLst>
            <pc:docMk/>
            <pc:sldMasterMk cId="3906393803" sldId="2147483648"/>
            <pc:sldLayoutMk cId="223216887" sldId="2147483654"/>
          </pc:sldLayoutMkLst>
        </pc:sldLayoutChg>
        <pc:sldLayoutChg chg="add">
          <pc:chgData name="teshima hiroka" userId="bd838ebc91081b9a" providerId="Windows Live" clId="Web-{4063ED73-80FE-4871-B897-5E6B8ADE4980}" dt="2022-10-06T07:53:07.072" v="0"/>
          <pc:sldLayoutMkLst>
            <pc:docMk/>
            <pc:sldMasterMk cId="3906393803" sldId="2147483648"/>
            <pc:sldLayoutMk cId="3994996471" sldId="2147483655"/>
          </pc:sldLayoutMkLst>
        </pc:sldLayoutChg>
        <pc:sldLayoutChg chg="add">
          <pc:chgData name="teshima hiroka" userId="bd838ebc91081b9a" providerId="Windows Live" clId="Web-{4063ED73-80FE-4871-B897-5E6B8ADE4980}" dt="2022-10-06T07:53:07.072" v="0"/>
          <pc:sldLayoutMkLst>
            <pc:docMk/>
            <pc:sldMasterMk cId="3906393803" sldId="2147483648"/>
            <pc:sldLayoutMk cId="812464952" sldId="2147483656"/>
          </pc:sldLayoutMkLst>
        </pc:sldLayoutChg>
        <pc:sldLayoutChg chg="add">
          <pc:chgData name="teshima hiroka" userId="bd838ebc91081b9a" providerId="Windows Live" clId="Web-{4063ED73-80FE-4871-B897-5E6B8ADE4980}" dt="2022-10-06T07:53:07.072" v="0"/>
          <pc:sldLayoutMkLst>
            <pc:docMk/>
            <pc:sldMasterMk cId="3906393803" sldId="2147483648"/>
            <pc:sldLayoutMk cId="3709412430" sldId="2147483657"/>
          </pc:sldLayoutMkLst>
        </pc:sldLayoutChg>
        <pc:sldLayoutChg chg="add">
          <pc:chgData name="teshima hiroka" userId="bd838ebc91081b9a" providerId="Windows Live" clId="Web-{4063ED73-80FE-4871-B897-5E6B8ADE4980}" dt="2022-10-06T07:53:07.072" v="0"/>
          <pc:sldLayoutMkLst>
            <pc:docMk/>
            <pc:sldMasterMk cId="3906393803" sldId="2147483648"/>
            <pc:sldLayoutMk cId="1005595368" sldId="2147483658"/>
          </pc:sldLayoutMkLst>
        </pc:sldLayoutChg>
        <pc:sldLayoutChg chg="add">
          <pc:chgData name="teshima hiroka" userId="bd838ebc91081b9a" providerId="Windows Live" clId="Web-{4063ED73-80FE-4871-B897-5E6B8ADE4980}" dt="2022-10-06T07:53:07.072" v="0"/>
          <pc:sldLayoutMkLst>
            <pc:docMk/>
            <pc:sldMasterMk cId="3906393803" sldId="2147483648"/>
            <pc:sldLayoutMk cId="2589391629" sldId="2147483659"/>
          </pc:sldLayoutMkLst>
        </pc:sldLayoutChg>
      </pc:sldMasterChg>
      <pc:sldMasterChg chg="replId modSldLayout">
        <pc:chgData name="teshima hiroka" userId="bd838ebc91081b9a" providerId="Windows Live" clId="Web-{4063ED73-80FE-4871-B897-5E6B8ADE4980}" dt="2022-10-06T07:53:07.072" v="0"/>
        <pc:sldMasterMkLst>
          <pc:docMk/>
          <pc:sldMasterMk cId="2907289730" sldId="2147483660"/>
        </pc:sldMasterMkLst>
        <pc:sldLayoutChg chg="replId">
          <pc:chgData name="teshima hiroka" userId="bd838ebc91081b9a" providerId="Windows Live" clId="Web-{4063ED73-80FE-4871-B897-5E6B8ADE4980}" dt="2022-10-06T07:53:07.072" v="0"/>
          <pc:sldLayoutMkLst>
            <pc:docMk/>
            <pc:sldMasterMk cId="2907289730" sldId="2147483660"/>
            <pc:sldLayoutMk cId="3849106771" sldId="2147483661"/>
          </pc:sldLayoutMkLst>
        </pc:sldLayoutChg>
        <pc:sldLayoutChg chg="replId">
          <pc:chgData name="teshima hiroka" userId="bd838ebc91081b9a" providerId="Windows Live" clId="Web-{4063ED73-80FE-4871-B897-5E6B8ADE4980}" dt="2022-10-06T07:53:07.072" v="0"/>
          <pc:sldLayoutMkLst>
            <pc:docMk/>
            <pc:sldMasterMk cId="2907289730" sldId="2147483660"/>
            <pc:sldLayoutMk cId="2040515858" sldId="2147483662"/>
          </pc:sldLayoutMkLst>
        </pc:sldLayoutChg>
        <pc:sldLayoutChg chg="replId">
          <pc:chgData name="teshima hiroka" userId="bd838ebc91081b9a" providerId="Windows Live" clId="Web-{4063ED73-80FE-4871-B897-5E6B8ADE4980}" dt="2022-10-06T07:53:07.072" v="0"/>
          <pc:sldLayoutMkLst>
            <pc:docMk/>
            <pc:sldMasterMk cId="2907289730" sldId="2147483660"/>
            <pc:sldLayoutMk cId="4083904788" sldId="2147483663"/>
          </pc:sldLayoutMkLst>
        </pc:sldLayoutChg>
        <pc:sldLayoutChg chg="replId">
          <pc:chgData name="teshima hiroka" userId="bd838ebc91081b9a" providerId="Windows Live" clId="Web-{4063ED73-80FE-4871-B897-5E6B8ADE4980}" dt="2022-10-06T07:53:07.072" v="0"/>
          <pc:sldLayoutMkLst>
            <pc:docMk/>
            <pc:sldMasterMk cId="2907289730" sldId="2147483660"/>
            <pc:sldLayoutMk cId="1395402986" sldId="2147483664"/>
          </pc:sldLayoutMkLst>
        </pc:sldLayoutChg>
        <pc:sldLayoutChg chg="replId">
          <pc:chgData name="teshima hiroka" userId="bd838ebc91081b9a" providerId="Windows Live" clId="Web-{4063ED73-80FE-4871-B897-5E6B8ADE4980}" dt="2022-10-06T07:53:07.072" v="0"/>
          <pc:sldLayoutMkLst>
            <pc:docMk/>
            <pc:sldMasterMk cId="2907289730" sldId="2147483660"/>
            <pc:sldLayoutMk cId="797884901" sldId="2147483665"/>
          </pc:sldLayoutMkLst>
        </pc:sldLayoutChg>
        <pc:sldLayoutChg chg="replId">
          <pc:chgData name="teshima hiroka" userId="bd838ebc91081b9a" providerId="Windows Live" clId="Web-{4063ED73-80FE-4871-B897-5E6B8ADE4980}" dt="2022-10-06T07:53:07.072" v="0"/>
          <pc:sldLayoutMkLst>
            <pc:docMk/>
            <pc:sldMasterMk cId="2907289730" sldId="2147483660"/>
            <pc:sldLayoutMk cId="539588861" sldId="2147483666"/>
          </pc:sldLayoutMkLst>
        </pc:sldLayoutChg>
        <pc:sldLayoutChg chg="replId">
          <pc:chgData name="teshima hiroka" userId="bd838ebc91081b9a" providerId="Windows Live" clId="Web-{4063ED73-80FE-4871-B897-5E6B8ADE4980}" dt="2022-10-06T07:53:07.072" v="0"/>
          <pc:sldLayoutMkLst>
            <pc:docMk/>
            <pc:sldMasterMk cId="2907289730" sldId="2147483660"/>
            <pc:sldLayoutMk cId="2042860812" sldId="2147483667"/>
          </pc:sldLayoutMkLst>
        </pc:sldLayoutChg>
        <pc:sldLayoutChg chg="replId">
          <pc:chgData name="teshima hiroka" userId="bd838ebc91081b9a" providerId="Windows Live" clId="Web-{4063ED73-80FE-4871-B897-5E6B8ADE4980}" dt="2022-10-06T07:53:07.072" v="0"/>
          <pc:sldLayoutMkLst>
            <pc:docMk/>
            <pc:sldMasterMk cId="2907289730" sldId="2147483660"/>
            <pc:sldLayoutMk cId="3888451093" sldId="2147483668"/>
          </pc:sldLayoutMkLst>
        </pc:sldLayoutChg>
        <pc:sldLayoutChg chg="replId">
          <pc:chgData name="teshima hiroka" userId="bd838ebc91081b9a" providerId="Windows Live" clId="Web-{4063ED73-80FE-4871-B897-5E6B8ADE4980}" dt="2022-10-06T07:53:07.072" v="0"/>
          <pc:sldLayoutMkLst>
            <pc:docMk/>
            <pc:sldMasterMk cId="2907289730" sldId="2147483660"/>
            <pc:sldLayoutMk cId="2189387916" sldId="2147483669"/>
          </pc:sldLayoutMkLst>
        </pc:sldLayoutChg>
        <pc:sldLayoutChg chg="replId">
          <pc:chgData name="teshima hiroka" userId="bd838ebc91081b9a" providerId="Windows Live" clId="Web-{4063ED73-80FE-4871-B897-5E6B8ADE4980}" dt="2022-10-06T07:53:07.072" v="0"/>
          <pc:sldLayoutMkLst>
            <pc:docMk/>
            <pc:sldMasterMk cId="2907289730" sldId="2147483660"/>
            <pc:sldLayoutMk cId="2575747102" sldId="2147483670"/>
          </pc:sldLayoutMkLst>
        </pc:sldLayoutChg>
        <pc:sldLayoutChg chg="replId">
          <pc:chgData name="teshima hiroka" userId="bd838ebc91081b9a" providerId="Windows Live" clId="Web-{4063ED73-80FE-4871-B897-5E6B8ADE4980}" dt="2022-10-06T07:53:07.072" v="0"/>
          <pc:sldLayoutMkLst>
            <pc:docMk/>
            <pc:sldMasterMk cId="2907289730" sldId="2147483660"/>
            <pc:sldLayoutMk cId="295086672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106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747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8667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7F7AA9-2D71-B447-902C-04BE3D6D4E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46BDFF4-14CB-724A-8C8C-305111AF58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7228FA-5A87-954D-8806-43362FACC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0BDDC-2670-8C41-8E2A-7CB9A9A5889A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2613631-6101-2243-9BC4-A8D0275C0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4321464-B439-B940-B7E7-CCAD4EC83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A1616-80DD-0145-8820-7741D1C18E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77982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EBEBFF-171E-4E42-B526-9ED2036DC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8200A96-B04D-744C-A52B-DD211BC33C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6A7356D-6E7D-7041-8281-057462E7B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0BDDC-2670-8C41-8E2A-7CB9A9A5889A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030CEC4-05A9-B84E-84F9-BBE933B82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4391157-D156-5B47-BFCB-E084EBC51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A1616-80DD-0145-8820-7741D1C18E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02198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E8D939-CD72-D24D-99B8-C02EC084F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56713E7-3891-354C-92DA-2400E34F68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A468B59-7FF9-1940-9F29-5A8177CC0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0BDDC-2670-8C41-8E2A-7CB9A9A5889A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AFEDBF2-262B-9C46-919A-BC4385251F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BF1950F-B7A7-334A-8EBB-C645E297F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A1616-80DD-0145-8820-7741D1C18E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1663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E7CD2B-3092-4C4A-8439-810879E0DD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7BFE70-4443-9746-B52D-D37A208ED2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C7CB89F-66B6-EA45-B8A3-CB289F1E79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957A9DE-6776-0C49-B022-5B3110BA6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0BDDC-2670-8C41-8E2A-7CB9A9A5889A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E3D1616-9084-6243-A5AC-2C340B882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01FFDBD-A578-E54C-8813-41D83C484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A1616-80DD-0145-8820-7741D1C18E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8429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57237E-4C39-D240-BB82-B4171CEC97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19F6978-9364-3C4A-9C0F-767941A3E0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18CCA4D-BCEF-854A-81D0-77CDEA3D02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5DAF323-65B6-624E-A571-98D9CB3079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4C122FE-7BDA-6648-89BA-5F3E2F833A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B7B9427-3D3C-E94A-830D-DD5203A9B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0BDDC-2670-8C41-8E2A-7CB9A9A5889A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84CE185-D0CE-5B4D-92C8-A08831E06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92F69C2-E58E-B34F-BD94-08169E33D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A1616-80DD-0145-8820-7741D1C18E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3476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F65527-2BDD-8D40-83A8-3D1DF1E64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1179247-9CBE-C246-94A2-B6EBAC8A0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0BDDC-2670-8C41-8E2A-7CB9A9A5889A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E449311-507B-C543-AC3F-DDDE9CD7B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AB59961-EEFE-314E-9A5D-B01B970C3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A1616-80DD-0145-8820-7741D1C18E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2168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7FFEC1E-0D80-374C-BC1B-4F9C66369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0BDDC-2670-8C41-8E2A-7CB9A9A5889A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90EC3A3-9D47-7047-93B4-AA9CFC0D8B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07C4363-5074-5C41-A35C-4F63882D7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A1616-80DD-0145-8820-7741D1C18E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49964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7B9F0BD-8747-DA40-A73B-396675B2E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A9851BF-D0E4-5B49-9C59-7F8CE0037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62BB3DC-E68F-0040-8788-FE77C6188B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943D631-1593-DA46-9C94-8FB4A590F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0BDDC-2670-8C41-8E2A-7CB9A9A5889A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38BD643-46C3-BB45-AEBE-17548295C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21569A7-3408-FD46-8DC2-29AD08533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A1616-80DD-0145-8820-7741D1C18E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2464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05158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625F993-AEEB-FD4A-A986-39CE79CDE9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DD02EF6-82CB-E94F-9266-A40A01859A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1E0F391-A84E-6C43-8B20-1F34F958CE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78C7AED-9460-CB4E-BB50-0B3F02D29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0BDDC-2670-8C41-8E2A-7CB9A9A5889A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AE64C0B-0F5E-2144-87BE-165E41184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99F4978-EE89-5E43-B031-C19731C6E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A1616-80DD-0145-8820-7741D1C18E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94124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6BC75A-2090-4549-A7A5-91CD1E4E6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C9721A2-F498-5F4A-9149-C7DDEC50A7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807134E-0487-4941-8B9E-95069F362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0BDDC-2670-8C41-8E2A-7CB9A9A5889A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E5A707C-B9D0-BE45-90EE-4A2C43A93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83B544A-81A9-BE48-8226-FA2C2FA8B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A1616-80DD-0145-8820-7741D1C18E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55953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A711E54-233A-F541-A962-790D6386EF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2588172-A588-F64A-BC53-5EC21986ED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81015E-411C-DB43-91F9-7369EB3EC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0BDDC-2670-8C41-8E2A-7CB9A9A5889A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9882593-D295-B04C-9EA7-2D771B4ED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2E18771-A112-284E-A77C-E9F6DD010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A1616-80DD-0145-8820-7741D1C18E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9391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904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40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7884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588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860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451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9387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2A643-9BB0-4E02-80B2-2C0A5E5D738E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289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C14687C-6C25-0F41-BE12-926D6DB3AB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AFBE79D-B525-1346-9620-470BFF9AEF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C21AEFB-AB50-4745-97AE-8B1042049B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0BDDC-2670-8C41-8E2A-7CB9A9A5889A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C7DE39D-818C-B34C-9482-B70D1B7CD7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EDAF2C2-0A27-1744-BE65-A42281C2F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A1616-80DD-0145-8820-7741D1C18E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6393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BC04AE42-C42F-4E3C-944E-11FA9A4A4BE2}"/>
              </a:ext>
            </a:extLst>
          </p:cNvPr>
          <p:cNvSpPr/>
          <p:nvPr/>
        </p:nvSpPr>
        <p:spPr>
          <a:xfrm>
            <a:off x="4986275" y="971561"/>
            <a:ext cx="1333500" cy="476730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sz="110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当社</a:t>
            </a:r>
            <a:endParaRPr kumimoji="1" lang="ja-JP" altLang="en-US" sz="1100" dirty="0">
              <a:solidFill>
                <a:schemeClr val="tx2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4" name="グラフィックス 3" descr="都市 枠線">
            <a:extLst>
              <a:ext uri="{FF2B5EF4-FFF2-40B4-BE49-F238E27FC236}">
                <a16:creationId xmlns:a16="http://schemas.microsoft.com/office/drawing/2014/main" id="{42622CEE-6D2D-4034-B1C3-35851F39FB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48101" y="2823173"/>
            <a:ext cx="914400" cy="914400"/>
          </a:xfrm>
          <a:prstGeom prst="rect">
            <a:avLst/>
          </a:prstGeom>
        </p:spPr>
      </p:pic>
      <p:pic>
        <p:nvPicPr>
          <p:cNvPr id="6" name="グラフィックス 5" descr="Web デザイン 枠線">
            <a:extLst>
              <a:ext uri="{FF2B5EF4-FFF2-40B4-BE49-F238E27FC236}">
                <a16:creationId xmlns:a16="http://schemas.microsoft.com/office/drawing/2014/main" id="{8321CB90-F302-4FC2-8079-C16524E4DB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81600" y="1486889"/>
            <a:ext cx="914400" cy="914400"/>
          </a:xfrm>
          <a:prstGeom prst="rect">
            <a:avLst/>
          </a:prstGeom>
        </p:spPr>
      </p:pic>
      <p:pic>
        <p:nvPicPr>
          <p:cNvPr id="8" name="グラフィックス 7" descr="オフィス ワーカー (男性) 枠線">
            <a:extLst>
              <a:ext uri="{FF2B5EF4-FFF2-40B4-BE49-F238E27FC236}">
                <a16:creationId xmlns:a16="http://schemas.microsoft.com/office/drawing/2014/main" id="{55CA02C6-45B9-404C-B636-F034ADD5A80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191125" y="4159456"/>
            <a:ext cx="914400" cy="914400"/>
          </a:xfrm>
          <a:prstGeom prst="rect">
            <a:avLst/>
          </a:prstGeom>
        </p:spPr>
      </p:pic>
      <p:pic>
        <p:nvPicPr>
          <p:cNvPr id="10" name="グラフィックス 9" descr="建物 枠線">
            <a:extLst>
              <a:ext uri="{FF2B5EF4-FFF2-40B4-BE49-F238E27FC236}">
                <a16:creationId xmlns:a16="http://schemas.microsoft.com/office/drawing/2014/main" id="{AE79BE44-6B84-439B-ABAD-43F5D7DCD31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279081" y="1486889"/>
            <a:ext cx="914400" cy="914400"/>
          </a:xfrm>
          <a:prstGeom prst="rect">
            <a:avLst/>
          </a:prstGeom>
        </p:spPr>
      </p:pic>
      <p:pic>
        <p:nvPicPr>
          <p:cNvPr id="12" name="グラフィックス 11" descr="家 枠線">
            <a:extLst>
              <a:ext uri="{FF2B5EF4-FFF2-40B4-BE49-F238E27FC236}">
                <a16:creationId xmlns:a16="http://schemas.microsoft.com/office/drawing/2014/main" id="{CACBDDEC-51A4-43AB-B0EF-4BB1C91AAD1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279081" y="4159456"/>
            <a:ext cx="914400" cy="914400"/>
          </a:xfrm>
          <a:prstGeom prst="rect">
            <a:avLst/>
          </a:prstGeom>
        </p:spPr>
      </p:pic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F2F05815-2F6B-45A6-9010-C84FE2EC3EE9}"/>
              </a:ext>
            </a:extLst>
          </p:cNvPr>
          <p:cNvCxnSpPr>
            <a:cxnSpLocks/>
          </p:cNvCxnSpPr>
          <p:nvPr/>
        </p:nvCxnSpPr>
        <p:spPr>
          <a:xfrm flipV="1">
            <a:off x="3981576" y="1934562"/>
            <a:ext cx="961899" cy="941119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F036B5F1-4E19-4BB7-A541-F0C8F8F6645A}"/>
              </a:ext>
            </a:extLst>
          </p:cNvPr>
          <p:cNvCxnSpPr>
            <a:cxnSpLocks/>
          </p:cNvCxnSpPr>
          <p:nvPr/>
        </p:nvCxnSpPr>
        <p:spPr>
          <a:xfrm>
            <a:off x="3933951" y="3904383"/>
            <a:ext cx="961899" cy="578923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47D91980-A37C-4A43-A75B-E0BB1DE478C9}"/>
              </a:ext>
            </a:extLst>
          </p:cNvPr>
          <p:cNvCxnSpPr>
            <a:cxnSpLocks/>
          </p:cNvCxnSpPr>
          <p:nvPr/>
        </p:nvCxnSpPr>
        <p:spPr>
          <a:xfrm>
            <a:off x="6096000" y="2020289"/>
            <a:ext cx="2183081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9823F7BF-44C8-494F-B405-A0B6E99CFA3A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6143499" y="2266711"/>
            <a:ext cx="2135582" cy="2349945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7496EC1-EE2D-4094-AAF2-CDA8361E15D6}"/>
              </a:ext>
            </a:extLst>
          </p:cNvPr>
          <p:cNvSpPr/>
          <p:nvPr/>
        </p:nvSpPr>
        <p:spPr>
          <a:xfrm>
            <a:off x="3123423" y="1995449"/>
            <a:ext cx="1558578" cy="493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①○○</a:t>
            </a:r>
            <a:endParaRPr lang="en-US" altLang="ja-JP" sz="1400" dirty="0">
              <a:solidFill>
                <a:schemeClr val="tx2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355ADDEB-70A4-4E43-A29C-5DE5E1F0675F}"/>
              </a:ext>
            </a:extLst>
          </p:cNvPr>
          <p:cNvCxnSpPr>
            <a:cxnSpLocks/>
          </p:cNvCxnSpPr>
          <p:nvPr/>
        </p:nvCxnSpPr>
        <p:spPr>
          <a:xfrm flipH="1">
            <a:off x="4005326" y="2091586"/>
            <a:ext cx="961899" cy="941119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62AA80F-CD78-426E-843A-6E9A8AFCA4D8}"/>
              </a:ext>
            </a:extLst>
          </p:cNvPr>
          <p:cNvSpPr/>
          <p:nvPr/>
        </p:nvSpPr>
        <p:spPr>
          <a:xfrm>
            <a:off x="4257576" y="2526196"/>
            <a:ext cx="1255818" cy="427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② ○○</a:t>
            </a:r>
            <a:endParaRPr kumimoji="1" lang="ja-JP" altLang="en-US" sz="1400" dirty="0">
              <a:solidFill>
                <a:schemeClr val="tx2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D3D0EAC-9DD8-4BD1-B875-E5A8692F8DB9}"/>
              </a:ext>
            </a:extLst>
          </p:cNvPr>
          <p:cNvSpPr/>
          <p:nvPr/>
        </p:nvSpPr>
        <p:spPr>
          <a:xfrm>
            <a:off x="7494093" y="3690301"/>
            <a:ext cx="914400" cy="2451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⑤ ○○</a:t>
            </a:r>
            <a:endParaRPr kumimoji="1" lang="ja-JP" altLang="en-US" sz="1400" dirty="0">
              <a:solidFill>
                <a:schemeClr val="tx2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cxnSp>
        <p:nvCxnSpPr>
          <p:cNvPr id="33" name="直線矢印コネクタ 32">
            <a:extLst>
              <a:ext uri="{FF2B5EF4-FFF2-40B4-BE49-F238E27FC236}">
                <a16:creationId xmlns:a16="http://schemas.microsoft.com/office/drawing/2014/main" id="{00D12E1F-E4D9-498C-9FBC-E2F977337767}"/>
              </a:ext>
            </a:extLst>
          </p:cNvPr>
          <p:cNvCxnSpPr>
            <a:cxnSpLocks/>
          </p:cNvCxnSpPr>
          <p:nvPr/>
        </p:nvCxnSpPr>
        <p:spPr>
          <a:xfrm flipH="1">
            <a:off x="6096000" y="1925039"/>
            <a:ext cx="2183081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E3EA7460-7B17-4156-9C07-94943828054F}"/>
              </a:ext>
            </a:extLst>
          </p:cNvPr>
          <p:cNvSpPr/>
          <p:nvPr/>
        </p:nvSpPr>
        <p:spPr>
          <a:xfrm>
            <a:off x="6664227" y="1670262"/>
            <a:ext cx="1716482" cy="2451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40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① ○○</a:t>
            </a:r>
            <a:endParaRPr kumimoji="1" lang="ja-JP" altLang="en-US" sz="1400" dirty="0">
              <a:solidFill>
                <a:schemeClr val="tx2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5CCD85C0-CB2C-4E6E-8F4F-493D0529BD58}"/>
              </a:ext>
            </a:extLst>
          </p:cNvPr>
          <p:cNvSpPr/>
          <p:nvPr/>
        </p:nvSpPr>
        <p:spPr>
          <a:xfrm>
            <a:off x="6664227" y="1946505"/>
            <a:ext cx="1878532" cy="4686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40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② ○○</a:t>
            </a:r>
            <a:r>
              <a:rPr lang="en-US" altLang="ja-JP" sz="1400" dirty="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, </a:t>
            </a:r>
            <a:r>
              <a:rPr lang="ja-JP" altLang="en-US" sz="140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⑤ ○○</a:t>
            </a:r>
            <a:endParaRPr kumimoji="1" lang="ja-JP" altLang="en-US" sz="1400" dirty="0">
              <a:solidFill>
                <a:schemeClr val="tx2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14E3CCAD-93D1-4285-89F6-9722B52A98A8}"/>
              </a:ext>
            </a:extLst>
          </p:cNvPr>
          <p:cNvSpPr/>
          <p:nvPr/>
        </p:nvSpPr>
        <p:spPr>
          <a:xfrm>
            <a:off x="4839929" y="1206566"/>
            <a:ext cx="1597742" cy="2451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③ ○○</a:t>
            </a:r>
            <a:endParaRPr lang="en-US" altLang="ja-JP" sz="1400" dirty="0">
              <a:solidFill>
                <a:schemeClr val="tx2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ja-JP" altLang="en-US" sz="140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⑥</a:t>
            </a:r>
            <a:r>
              <a:rPr lang="ja-JP" altLang="en-US" sz="140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○○</a:t>
            </a:r>
            <a:endParaRPr kumimoji="1" lang="ja-JP" altLang="en-US" sz="1400" dirty="0">
              <a:solidFill>
                <a:schemeClr val="tx2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cxnSp>
        <p:nvCxnSpPr>
          <p:cNvPr id="39" name="直線矢印コネクタ 38">
            <a:extLst>
              <a:ext uri="{FF2B5EF4-FFF2-40B4-BE49-F238E27FC236}">
                <a16:creationId xmlns:a16="http://schemas.microsoft.com/office/drawing/2014/main" id="{810D949E-B095-443B-9F7D-30B51C58A7A3}"/>
              </a:ext>
            </a:extLst>
          </p:cNvPr>
          <p:cNvCxnSpPr>
            <a:cxnSpLocks/>
          </p:cNvCxnSpPr>
          <p:nvPr/>
        </p:nvCxnSpPr>
        <p:spPr>
          <a:xfrm flipH="1" flipV="1">
            <a:off x="3991101" y="3742458"/>
            <a:ext cx="961899" cy="578923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93ED3027-8274-461B-A4C9-5915EE142E48}"/>
              </a:ext>
            </a:extLst>
          </p:cNvPr>
          <p:cNvSpPr/>
          <p:nvPr/>
        </p:nvSpPr>
        <p:spPr>
          <a:xfrm>
            <a:off x="2571031" y="4031163"/>
            <a:ext cx="2293482" cy="5731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④</a:t>
            </a:r>
            <a:r>
              <a:rPr lang="ja-JP" altLang="en-US" sz="140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○○</a:t>
            </a:r>
            <a:r>
              <a:rPr lang="ja-JP" altLang="en-US" sz="140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業務</a:t>
            </a:r>
            <a:r>
              <a:rPr lang="ja-JP" altLang="en-US" sz="14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委託</a:t>
            </a:r>
            <a:endParaRPr lang="en-US" altLang="ja-JP" sz="1400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lang="ja-JP" altLang="en-US" sz="140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⑨</a:t>
            </a:r>
            <a:r>
              <a:rPr lang="ja-JP" altLang="en-US" sz="140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○○</a:t>
            </a:r>
            <a:r>
              <a:rPr kumimoji="1" lang="ja-JP" altLang="en-US" sz="140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業務</a:t>
            </a:r>
            <a:r>
              <a:rPr kumimoji="1" lang="ja-JP" altLang="en-US" sz="14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委託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E94572A1-92B1-41CB-B614-75C09D61FC1E}"/>
              </a:ext>
            </a:extLst>
          </p:cNvPr>
          <p:cNvSpPr/>
          <p:nvPr/>
        </p:nvSpPr>
        <p:spPr>
          <a:xfrm>
            <a:off x="4080928" y="3629832"/>
            <a:ext cx="1558162" cy="3731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solidFill>
                  <a:srgbClr val="7030A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⑧</a:t>
            </a:r>
            <a:r>
              <a:rPr lang="ja-JP" altLang="en-US" sz="140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○○</a:t>
            </a:r>
            <a:endParaRPr lang="en-US" altLang="ja-JP" sz="1400" dirty="0">
              <a:solidFill>
                <a:srgbClr val="7030A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lang="ja-JP" altLang="en-US" sz="1400">
                <a:solidFill>
                  <a:srgbClr val="7030A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⑪</a:t>
            </a:r>
            <a:r>
              <a:rPr lang="ja-JP" altLang="en-US" sz="140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○○</a:t>
            </a:r>
            <a:endParaRPr kumimoji="1" lang="ja-JP" altLang="en-US" sz="1400" dirty="0">
              <a:solidFill>
                <a:srgbClr val="7030A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E9EC850F-F230-4C0B-AAF3-4C684D8C8292}"/>
              </a:ext>
            </a:extLst>
          </p:cNvPr>
          <p:cNvSpPr/>
          <p:nvPr/>
        </p:nvSpPr>
        <p:spPr>
          <a:xfrm>
            <a:off x="5596535" y="3280295"/>
            <a:ext cx="1628272" cy="2451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40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⑦ ○○</a:t>
            </a:r>
            <a:endParaRPr kumimoji="1" lang="ja-JP" altLang="en-US" sz="1400" dirty="0">
              <a:solidFill>
                <a:schemeClr val="tx2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cxnSp>
        <p:nvCxnSpPr>
          <p:cNvPr id="49" name="直線矢印コネクタ 48">
            <a:extLst>
              <a:ext uri="{FF2B5EF4-FFF2-40B4-BE49-F238E27FC236}">
                <a16:creationId xmlns:a16="http://schemas.microsoft.com/office/drawing/2014/main" id="{0CAB384B-1622-46F8-AB4B-924D6DE94AE2}"/>
              </a:ext>
            </a:extLst>
          </p:cNvPr>
          <p:cNvCxnSpPr>
            <a:cxnSpLocks/>
          </p:cNvCxnSpPr>
          <p:nvPr/>
        </p:nvCxnSpPr>
        <p:spPr>
          <a:xfrm>
            <a:off x="6413327" y="4748690"/>
            <a:ext cx="1707822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882D8568-1E47-4F69-8F09-C86E86F4CF84}"/>
              </a:ext>
            </a:extLst>
          </p:cNvPr>
          <p:cNvCxnSpPr>
            <a:cxnSpLocks/>
          </p:cNvCxnSpPr>
          <p:nvPr/>
        </p:nvCxnSpPr>
        <p:spPr>
          <a:xfrm flipV="1">
            <a:off x="6334125" y="2353186"/>
            <a:ext cx="1992455" cy="2065188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50E885C0-6CF0-430D-8D34-625C2D5F6BE3}"/>
              </a:ext>
            </a:extLst>
          </p:cNvPr>
          <p:cNvSpPr/>
          <p:nvPr/>
        </p:nvSpPr>
        <p:spPr>
          <a:xfrm>
            <a:off x="6285234" y="4822613"/>
            <a:ext cx="1635395" cy="2451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⑩</a:t>
            </a:r>
            <a:r>
              <a:rPr lang="ja-JP" altLang="en-US" sz="140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○○</a:t>
            </a:r>
            <a:endParaRPr kumimoji="1" lang="en-US" altLang="ja-JP" sz="1400" dirty="0">
              <a:solidFill>
                <a:schemeClr val="tx2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AC2859CD-1062-4183-93AE-873591C6139C}"/>
              </a:ext>
            </a:extLst>
          </p:cNvPr>
          <p:cNvSpPr/>
          <p:nvPr/>
        </p:nvSpPr>
        <p:spPr>
          <a:xfrm>
            <a:off x="7844750" y="2668976"/>
            <a:ext cx="1992455" cy="5812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⑧</a:t>
            </a:r>
            <a:r>
              <a:rPr lang="ja-JP" altLang="en-US" sz="140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○○</a:t>
            </a:r>
            <a:endParaRPr kumimoji="1" lang="en-US" altLang="ja-JP" sz="1400" dirty="0">
              <a:solidFill>
                <a:schemeClr val="tx2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lang="ja-JP" altLang="en-US" sz="140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⑩ ○○</a:t>
            </a:r>
            <a:endParaRPr kumimoji="1" lang="ja-JP" altLang="en-US" sz="1400" dirty="0">
              <a:solidFill>
                <a:schemeClr val="tx2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1FD74BF7-9114-4A73-B748-DDFF71616F7F}"/>
              </a:ext>
            </a:extLst>
          </p:cNvPr>
          <p:cNvSpPr/>
          <p:nvPr/>
        </p:nvSpPr>
        <p:spPr>
          <a:xfrm>
            <a:off x="7918583" y="971561"/>
            <a:ext cx="1635395" cy="2927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○○</a:t>
            </a:r>
            <a:endParaRPr kumimoji="1" lang="ja-JP" altLang="en-US" sz="1600" dirty="0">
              <a:solidFill>
                <a:schemeClr val="tx2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23D7FBEC-6BFB-4F35-9B48-B8B958C1F755}"/>
              </a:ext>
            </a:extLst>
          </p:cNvPr>
          <p:cNvSpPr/>
          <p:nvPr/>
        </p:nvSpPr>
        <p:spPr>
          <a:xfrm>
            <a:off x="7635357" y="5446118"/>
            <a:ext cx="2201848" cy="2927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○○ ・ ○○</a:t>
            </a:r>
            <a:r>
              <a:rPr kumimoji="1" lang="ja-JP" altLang="en-US" sz="160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等</a:t>
            </a:r>
            <a:endParaRPr kumimoji="1" lang="ja-JP" altLang="en-US" sz="1600" dirty="0">
              <a:solidFill>
                <a:schemeClr val="tx2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F5C17511-0F61-43E3-A1AB-9B4678DD360E}"/>
              </a:ext>
            </a:extLst>
          </p:cNvPr>
          <p:cNvSpPr/>
          <p:nvPr/>
        </p:nvSpPr>
        <p:spPr>
          <a:xfrm>
            <a:off x="2692790" y="2629676"/>
            <a:ext cx="1225022" cy="2927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○○</a:t>
            </a:r>
            <a:endParaRPr kumimoji="1" lang="ja-JP" altLang="en-US" sz="1600" dirty="0">
              <a:solidFill>
                <a:schemeClr val="tx2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4284D220-DE22-401E-9F95-034565D54164}"/>
              </a:ext>
            </a:extLst>
          </p:cNvPr>
          <p:cNvSpPr/>
          <p:nvPr/>
        </p:nvSpPr>
        <p:spPr>
          <a:xfrm>
            <a:off x="2693474" y="5058643"/>
            <a:ext cx="2048594" cy="5731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○○</a:t>
            </a:r>
            <a:r>
              <a:rPr kumimoji="1" lang="ja-JP" altLang="en-US" sz="160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から</a:t>
            </a:r>
            <a:r>
              <a:rPr kumimoji="1" lang="ja-JP" altLang="en-US" sz="16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の</a:t>
            </a:r>
            <a:endParaRPr kumimoji="1" lang="en-US" altLang="ja-JP" sz="1600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lang="ja-JP" altLang="en-US" sz="16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業務委託を</a:t>
            </a:r>
            <a:r>
              <a:rPr kumimoji="1" lang="ja-JP" altLang="en-US" sz="16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収益化</a:t>
            </a:r>
          </a:p>
        </p:txBody>
      </p:sp>
      <p:sp>
        <p:nvSpPr>
          <p:cNvPr id="5" name="矢印: 下 4">
            <a:extLst>
              <a:ext uri="{FF2B5EF4-FFF2-40B4-BE49-F238E27FC236}">
                <a16:creationId xmlns:a16="http://schemas.microsoft.com/office/drawing/2014/main" id="{0927383B-4CC2-4F38-A9EF-1A5EEDB62F2F}"/>
              </a:ext>
            </a:extLst>
          </p:cNvPr>
          <p:cNvSpPr/>
          <p:nvPr/>
        </p:nvSpPr>
        <p:spPr>
          <a:xfrm>
            <a:off x="3174168" y="4605442"/>
            <a:ext cx="1087206" cy="407551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343D9C12-463B-4F4F-A300-EA22D69C9C8E}"/>
              </a:ext>
            </a:extLst>
          </p:cNvPr>
          <p:cNvSpPr/>
          <p:nvPr/>
        </p:nvSpPr>
        <p:spPr>
          <a:xfrm>
            <a:off x="4694186" y="1055293"/>
            <a:ext cx="1992455" cy="12701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二等辺三角形 10">
            <a:extLst>
              <a:ext uri="{FF2B5EF4-FFF2-40B4-BE49-F238E27FC236}">
                <a16:creationId xmlns:a16="http://schemas.microsoft.com/office/drawing/2014/main" id="{54440CC0-9445-4BD2-85C5-7523A08FFA45}"/>
              </a:ext>
            </a:extLst>
          </p:cNvPr>
          <p:cNvSpPr/>
          <p:nvPr/>
        </p:nvSpPr>
        <p:spPr>
          <a:xfrm>
            <a:off x="5262562" y="819365"/>
            <a:ext cx="762000" cy="143993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F08FF3E7-D93E-4811-8BA4-5BD193BBAAD0}"/>
              </a:ext>
            </a:extLst>
          </p:cNvPr>
          <p:cNvSpPr/>
          <p:nvPr/>
        </p:nvSpPr>
        <p:spPr>
          <a:xfrm>
            <a:off x="4145708" y="350882"/>
            <a:ext cx="3014634" cy="5731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本事業で開発する</a:t>
            </a:r>
            <a:r>
              <a:rPr lang="ja-JP" altLang="en-US" sz="16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主要</a:t>
            </a:r>
            <a:r>
              <a:rPr kumimoji="1" lang="ja-JP" altLang="en-US" sz="16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機能</a:t>
            </a:r>
          </a:p>
        </p:txBody>
      </p:sp>
      <p:pic>
        <p:nvPicPr>
          <p:cNvPr id="16" name="グラフィックス 15" descr="ドキュメント 単色塗りつぶし">
            <a:extLst>
              <a:ext uri="{FF2B5EF4-FFF2-40B4-BE49-F238E27FC236}">
                <a16:creationId xmlns:a16="http://schemas.microsoft.com/office/drawing/2014/main" id="{425A5C5D-9C87-44A4-86EC-DBEFDA7F630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643579" y="3145468"/>
            <a:ext cx="475946" cy="475946"/>
          </a:xfrm>
          <a:prstGeom prst="rect">
            <a:avLst/>
          </a:prstGeom>
        </p:spPr>
      </p:pic>
      <p:pic>
        <p:nvPicPr>
          <p:cNvPr id="19" name="グラフィックス 18" descr="握手 単色塗りつぶし">
            <a:extLst>
              <a:ext uri="{FF2B5EF4-FFF2-40B4-BE49-F238E27FC236}">
                <a16:creationId xmlns:a16="http://schemas.microsoft.com/office/drawing/2014/main" id="{828030E6-0F67-4FB9-84E4-FA157288A58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297615" y="1056112"/>
            <a:ext cx="381601" cy="381601"/>
          </a:xfrm>
          <a:prstGeom prst="rect">
            <a:avLst/>
          </a:prstGeom>
        </p:spPr>
      </p:pic>
      <p:pic>
        <p:nvPicPr>
          <p:cNvPr id="21" name="グラフィックス 20" descr="歯車付きの頭 単色塗りつぶし">
            <a:extLst>
              <a:ext uri="{FF2B5EF4-FFF2-40B4-BE49-F238E27FC236}">
                <a16:creationId xmlns:a16="http://schemas.microsoft.com/office/drawing/2014/main" id="{656BF656-1126-4432-AD40-029767B7D4A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116122" y="1331047"/>
            <a:ext cx="280182" cy="280182"/>
          </a:xfrm>
          <a:prstGeom prst="rect">
            <a:avLst/>
          </a:prstGeom>
        </p:spPr>
      </p:pic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4BB9E365-5916-43B3-884F-624A46CAD661}"/>
              </a:ext>
            </a:extLst>
          </p:cNvPr>
          <p:cNvCxnSpPr>
            <a:stCxn id="6" idx="2"/>
            <a:endCxn id="8" idx="0"/>
          </p:cNvCxnSpPr>
          <p:nvPr/>
        </p:nvCxnSpPr>
        <p:spPr>
          <a:xfrm>
            <a:off x="5638800" y="2401289"/>
            <a:ext cx="9525" cy="1758167"/>
          </a:xfrm>
          <a:prstGeom prst="straightConnector1">
            <a:avLst/>
          </a:prstGeom>
          <a:ln>
            <a:solidFill>
              <a:schemeClr val="tx2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4921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Office テーマ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3</cp:revision>
  <dcterms:created xsi:type="dcterms:W3CDTF">2022-10-06T07:52:42Z</dcterms:created>
  <dcterms:modified xsi:type="dcterms:W3CDTF">2022-10-06T07:53:17Z</dcterms:modified>
</cp:coreProperties>
</file>