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48" r:id="rId2"/>
  </p:sldMasterIdLst>
  <p:sldIdLst>
    <p:sldId id="257" r:id="rId3"/>
    <p:sldId id="258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E96C78C-2B10-4B0B-86C5-6E421C891C88}" v="3" dt="2022-10-06T06:45:09.4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eshima hiroka" userId="bd838ebc91081b9a" providerId="Windows Live" clId="Web-{FE96C78C-2B10-4B0B-86C5-6E421C891C88}"/>
    <pc:docChg chg="addSld delSld addMainMaster modMainMaster">
      <pc:chgData name="teshima hiroka" userId="bd838ebc91081b9a" providerId="Windows Live" clId="Web-{FE96C78C-2B10-4B0B-86C5-6E421C891C88}" dt="2022-10-06T06:45:09.405" v="2"/>
      <pc:docMkLst>
        <pc:docMk/>
      </pc:docMkLst>
      <pc:sldChg chg="del">
        <pc:chgData name="teshima hiroka" userId="bd838ebc91081b9a" providerId="Windows Live" clId="Web-{FE96C78C-2B10-4B0B-86C5-6E421C891C88}" dt="2022-10-06T06:45:09.405" v="2"/>
        <pc:sldMkLst>
          <pc:docMk/>
          <pc:sldMk cId="2128380218" sldId="256"/>
        </pc:sldMkLst>
      </pc:sldChg>
      <pc:sldChg chg="add">
        <pc:chgData name="teshima hiroka" userId="bd838ebc91081b9a" providerId="Windows Live" clId="Web-{FE96C78C-2B10-4B0B-86C5-6E421C891C88}" dt="2022-10-06T06:44:55.358" v="0"/>
        <pc:sldMkLst>
          <pc:docMk/>
          <pc:sldMk cId="1076155135" sldId="257"/>
        </pc:sldMkLst>
      </pc:sldChg>
      <pc:sldChg chg="add">
        <pc:chgData name="teshima hiroka" userId="bd838ebc91081b9a" providerId="Windows Live" clId="Web-{FE96C78C-2B10-4B0B-86C5-6E421C891C88}" dt="2022-10-06T06:45:05.202" v="1"/>
        <pc:sldMkLst>
          <pc:docMk/>
          <pc:sldMk cId="2961561840" sldId="258"/>
        </pc:sldMkLst>
      </pc:sldChg>
      <pc:sldMasterChg chg="add addSldLayout">
        <pc:chgData name="teshima hiroka" userId="bd838ebc91081b9a" providerId="Windows Live" clId="Web-{FE96C78C-2B10-4B0B-86C5-6E421C891C88}" dt="2022-10-06T06:44:55.358" v="0"/>
        <pc:sldMasterMkLst>
          <pc:docMk/>
          <pc:sldMasterMk cId="314263607" sldId="2147483648"/>
        </pc:sldMasterMkLst>
        <pc:sldLayoutChg chg="add">
          <pc:chgData name="teshima hiroka" userId="bd838ebc91081b9a" providerId="Windows Live" clId="Web-{FE96C78C-2B10-4B0B-86C5-6E421C891C88}" dt="2022-10-06T06:44:55.358" v="0"/>
          <pc:sldLayoutMkLst>
            <pc:docMk/>
            <pc:sldMasterMk cId="314263607" sldId="2147483648"/>
            <pc:sldLayoutMk cId="2083493963" sldId="2147483649"/>
          </pc:sldLayoutMkLst>
        </pc:sldLayoutChg>
        <pc:sldLayoutChg chg="add">
          <pc:chgData name="teshima hiroka" userId="bd838ebc91081b9a" providerId="Windows Live" clId="Web-{FE96C78C-2B10-4B0B-86C5-6E421C891C88}" dt="2022-10-06T06:44:55.358" v="0"/>
          <pc:sldLayoutMkLst>
            <pc:docMk/>
            <pc:sldMasterMk cId="314263607" sldId="2147483648"/>
            <pc:sldLayoutMk cId="4048034749" sldId="2147483650"/>
          </pc:sldLayoutMkLst>
        </pc:sldLayoutChg>
        <pc:sldLayoutChg chg="add">
          <pc:chgData name="teshima hiroka" userId="bd838ebc91081b9a" providerId="Windows Live" clId="Web-{FE96C78C-2B10-4B0B-86C5-6E421C891C88}" dt="2022-10-06T06:44:55.358" v="0"/>
          <pc:sldLayoutMkLst>
            <pc:docMk/>
            <pc:sldMasterMk cId="314263607" sldId="2147483648"/>
            <pc:sldLayoutMk cId="2376539721" sldId="2147483651"/>
          </pc:sldLayoutMkLst>
        </pc:sldLayoutChg>
        <pc:sldLayoutChg chg="add">
          <pc:chgData name="teshima hiroka" userId="bd838ebc91081b9a" providerId="Windows Live" clId="Web-{FE96C78C-2B10-4B0B-86C5-6E421C891C88}" dt="2022-10-06T06:44:55.358" v="0"/>
          <pc:sldLayoutMkLst>
            <pc:docMk/>
            <pc:sldMasterMk cId="314263607" sldId="2147483648"/>
            <pc:sldLayoutMk cId="1938866627" sldId="2147483652"/>
          </pc:sldLayoutMkLst>
        </pc:sldLayoutChg>
        <pc:sldLayoutChg chg="add">
          <pc:chgData name="teshima hiroka" userId="bd838ebc91081b9a" providerId="Windows Live" clId="Web-{FE96C78C-2B10-4B0B-86C5-6E421C891C88}" dt="2022-10-06T06:44:55.358" v="0"/>
          <pc:sldLayoutMkLst>
            <pc:docMk/>
            <pc:sldMasterMk cId="314263607" sldId="2147483648"/>
            <pc:sldLayoutMk cId="950816602" sldId="2147483653"/>
          </pc:sldLayoutMkLst>
        </pc:sldLayoutChg>
        <pc:sldLayoutChg chg="add">
          <pc:chgData name="teshima hiroka" userId="bd838ebc91081b9a" providerId="Windows Live" clId="Web-{FE96C78C-2B10-4B0B-86C5-6E421C891C88}" dt="2022-10-06T06:44:55.358" v="0"/>
          <pc:sldLayoutMkLst>
            <pc:docMk/>
            <pc:sldMasterMk cId="314263607" sldId="2147483648"/>
            <pc:sldLayoutMk cId="3460288142" sldId="2147483654"/>
          </pc:sldLayoutMkLst>
        </pc:sldLayoutChg>
        <pc:sldLayoutChg chg="add">
          <pc:chgData name="teshima hiroka" userId="bd838ebc91081b9a" providerId="Windows Live" clId="Web-{FE96C78C-2B10-4B0B-86C5-6E421C891C88}" dt="2022-10-06T06:44:55.358" v="0"/>
          <pc:sldLayoutMkLst>
            <pc:docMk/>
            <pc:sldMasterMk cId="314263607" sldId="2147483648"/>
            <pc:sldLayoutMk cId="3798088212" sldId="2147483655"/>
          </pc:sldLayoutMkLst>
        </pc:sldLayoutChg>
        <pc:sldLayoutChg chg="add">
          <pc:chgData name="teshima hiroka" userId="bd838ebc91081b9a" providerId="Windows Live" clId="Web-{FE96C78C-2B10-4B0B-86C5-6E421C891C88}" dt="2022-10-06T06:44:55.358" v="0"/>
          <pc:sldLayoutMkLst>
            <pc:docMk/>
            <pc:sldMasterMk cId="314263607" sldId="2147483648"/>
            <pc:sldLayoutMk cId="936995116" sldId="2147483656"/>
          </pc:sldLayoutMkLst>
        </pc:sldLayoutChg>
        <pc:sldLayoutChg chg="add">
          <pc:chgData name="teshima hiroka" userId="bd838ebc91081b9a" providerId="Windows Live" clId="Web-{FE96C78C-2B10-4B0B-86C5-6E421C891C88}" dt="2022-10-06T06:44:55.358" v="0"/>
          <pc:sldLayoutMkLst>
            <pc:docMk/>
            <pc:sldMasterMk cId="314263607" sldId="2147483648"/>
            <pc:sldLayoutMk cId="1793480859" sldId="2147483657"/>
          </pc:sldLayoutMkLst>
        </pc:sldLayoutChg>
        <pc:sldLayoutChg chg="add">
          <pc:chgData name="teshima hiroka" userId="bd838ebc91081b9a" providerId="Windows Live" clId="Web-{FE96C78C-2B10-4B0B-86C5-6E421C891C88}" dt="2022-10-06T06:44:55.358" v="0"/>
          <pc:sldLayoutMkLst>
            <pc:docMk/>
            <pc:sldMasterMk cId="314263607" sldId="2147483648"/>
            <pc:sldLayoutMk cId="678109545" sldId="2147483658"/>
          </pc:sldLayoutMkLst>
        </pc:sldLayoutChg>
        <pc:sldLayoutChg chg="add">
          <pc:chgData name="teshima hiroka" userId="bd838ebc91081b9a" providerId="Windows Live" clId="Web-{FE96C78C-2B10-4B0B-86C5-6E421C891C88}" dt="2022-10-06T06:44:55.358" v="0"/>
          <pc:sldLayoutMkLst>
            <pc:docMk/>
            <pc:sldMasterMk cId="314263607" sldId="2147483648"/>
            <pc:sldLayoutMk cId="4002020961" sldId="2147483659"/>
          </pc:sldLayoutMkLst>
        </pc:sldLayoutChg>
      </pc:sldMasterChg>
      <pc:sldMasterChg chg="replId modSldLayout">
        <pc:chgData name="teshima hiroka" userId="bd838ebc91081b9a" providerId="Windows Live" clId="Web-{FE96C78C-2B10-4B0B-86C5-6E421C891C88}" dt="2022-10-06T06:44:55.358" v="0"/>
        <pc:sldMasterMkLst>
          <pc:docMk/>
          <pc:sldMasterMk cId="2907289730" sldId="2147483660"/>
        </pc:sldMasterMkLst>
        <pc:sldLayoutChg chg="replId">
          <pc:chgData name="teshima hiroka" userId="bd838ebc91081b9a" providerId="Windows Live" clId="Web-{FE96C78C-2B10-4B0B-86C5-6E421C891C88}" dt="2022-10-06T06:44:55.358" v="0"/>
          <pc:sldLayoutMkLst>
            <pc:docMk/>
            <pc:sldMasterMk cId="2907289730" sldId="2147483660"/>
            <pc:sldLayoutMk cId="3849106771" sldId="2147483661"/>
          </pc:sldLayoutMkLst>
        </pc:sldLayoutChg>
        <pc:sldLayoutChg chg="replId">
          <pc:chgData name="teshima hiroka" userId="bd838ebc91081b9a" providerId="Windows Live" clId="Web-{FE96C78C-2B10-4B0B-86C5-6E421C891C88}" dt="2022-10-06T06:44:55.358" v="0"/>
          <pc:sldLayoutMkLst>
            <pc:docMk/>
            <pc:sldMasterMk cId="2907289730" sldId="2147483660"/>
            <pc:sldLayoutMk cId="2040515858" sldId="2147483662"/>
          </pc:sldLayoutMkLst>
        </pc:sldLayoutChg>
        <pc:sldLayoutChg chg="replId">
          <pc:chgData name="teshima hiroka" userId="bd838ebc91081b9a" providerId="Windows Live" clId="Web-{FE96C78C-2B10-4B0B-86C5-6E421C891C88}" dt="2022-10-06T06:44:55.358" v="0"/>
          <pc:sldLayoutMkLst>
            <pc:docMk/>
            <pc:sldMasterMk cId="2907289730" sldId="2147483660"/>
            <pc:sldLayoutMk cId="4083904788" sldId="2147483663"/>
          </pc:sldLayoutMkLst>
        </pc:sldLayoutChg>
        <pc:sldLayoutChg chg="replId">
          <pc:chgData name="teshima hiroka" userId="bd838ebc91081b9a" providerId="Windows Live" clId="Web-{FE96C78C-2B10-4B0B-86C5-6E421C891C88}" dt="2022-10-06T06:44:55.358" v="0"/>
          <pc:sldLayoutMkLst>
            <pc:docMk/>
            <pc:sldMasterMk cId="2907289730" sldId="2147483660"/>
            <pc:sldLayoutMk cId="1395402986" sldId="2147483664"/>
          </pc:sldLayoutMkLst>
        </pc:sldLayoutChg>
        <pc:sldLayoutChg chg="replId">
          <pc:chgData name="teshima hiroka" userId="bd838ebc91081b9a" providerId="Windows Live" clId="Web-{FE96C78C-2B10-4B0B-86C5-6E421C891C88}" dt="2022-10-06T06:44:55.358" v="0"/>
          <pc:sldLayoutMkLst>
            <pc:docMk/>
            <pc:sldMasterMk cId="2907289730" sldId="2147483660"/>
            <pc:sldLayoutMk cId="797884901" sldId="2147483665"/>
          </pc:sldLayoutMkLst>
        </pc:sldLayoutChg>
        <pc:sldLayoutChg chg="replId">
          <pc:chgData name="teshima hiroka" userId="bd838ebc91081b9a" providerId="Windows Live" clId="Web-{FE96C78C-2B10-4B0B-86C5-6E421C891C88}" dt="2022-10-06T06:44:55.358" v="0"/>
          <pc:sldLayoutMkLst>
            <pc:docMk/>
            <pc:sldMasterMk cId="2907289730" sldId="2147483660"/>
            <pc:sldLayoutMk cId="539588861" sldId="2147483666"/>
          </pc:sldLayoutMkLst>
        </pc:sldLayoutChg>
        <pc:sldLayoutChg chg="replId">
          <pc:chgData name="teshima hiroka" userId="bd838ebc91081b9a" providerId="Windows Live" clId="Web-{FE96C78C-2B10-4B0B-86C5-6E421C891C88}" dt="2022-10-06T06:44:55.358" v="0"/>
          <pc:sldLayoutMkLst>
            <pc:docMk/>
            <pc:sldMasterMk cId="2907289730" sldId="2147483660"/>
            <pc:sldLayoutMk cId="2042860812" sldId="2147483667"/>
          </pc:sldLayoutMkLst>
        </pc:sldLayoutChg>
        <pc:sldLayoutChg chg="replId">
          <pc:chgData name="teshima hiroka" userId="bd838ebc91081b9a" providerId="Windows Live" clId="Web-{FE96C78C-2B10-4B0B-86C5-6E421C891C88}" dt="2022-10-06T06:44:55.358" v="0"/>
          <pc:sldLayoutMkLst>
            <pc:docMk/>
            <pc:sldMasterMk cId="2907289730" sldId="2147483660"/>
            <pc:sldLayoutMk cId="3888451093" sldId="2147483668"/>
          </pc:sldLayoutMkLst>
        </pc:sldLayoutChg>
        <pc:sldLayoutChg chg="replId">
          <pc:chgData name="teshima hiroka" userId="bd838ebc91081b9a" providerId="Windows Live" clId="Web-{FE96C78C-2B10-4B0B-86C5-6E421C891C88}" dt="2022-10-06T06:44:55.358" v="0"/>
          <pc:sldLayoutMkLst>
            <pc:docMk/>
            <pc:sldMasterMk cId="2907289730" sldId="2147483660"/>
            <pc:sldLayoutMk cId="2189387916" sldId="2147483669"/>
          </pc:sldLayoutMkLst>
        </pc:sldLayoutChg>
        <pc:sldLayoutChg chg="replId">
          <pc:chgData name="teshima hiroka" userId="bd838ebc91081b9a" providerId="Windows Live" clId="Web-{FE96C78C-2B10-4B0B-86C5-6E421C891C88}" dt="2022-10-06T06:44:55.358" v="0"/>
          <pc:sldLayoutMkLst>
            <pc:docMk/>
            <pc:sldMasterMk cId="2907289730" sldId="2147483660"/>
            <pc:sldLayoutMk cId="2575747102" sldId="2147483670"/>
          </pc:sldLayoutMkLst>
        </pc:sldLayoutChg>
        <pc:sldLayoutChg chg="replId">
          <pc:chgData name="teshima hiroka" userId="bd838ebc91081b9a" providerId="Windows Live" clId="Web-{FE96C78C-2B10-4B0B-86C5-6E421C891C88}" dt="2022-10-06T06:44:55.358" v="0"/>
          <pc:sldLayoutMkLst>
            <pc:docMk/>
            <pc:sldMasterMk cId="2907289730" sldId="2147483660"/>
            <pc:sldLayoutMk cId="2950866720" sldId="2147483671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DB9BFE-46A2-4005-9CA3-0E2A98FB619C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130D0E3D-21B9-4E7D-8663-D8754DCA5510}">
      <dgm:prSet phldrT="[テキスト]"/>
      <dgm:spPr/>
      <dgm:t>
        <a:bodyPr/>
        <a:lstStyle/>
        <a:p>
          <a:r>
            <a:rPr kumimoji="1" lang="en-US" altLang="ja-JP" dirty="0"/>
            <a:t>FC</a:t>
          </a:r>
          <a:r>
            <a:rPr kumimoji="1" lang="ja-JP" altLang="en-US" dirty="0"/>
            <a:t>契約者募集</a:t>
          </a:r>
        </a:p>
      </dgm:t>
    </dgm:pt>
    <dgm:pt modelId="{72F58F4C-CE1C-41D3-B8DA-F0640A16EA1B}" type="parTrans" cxnId="{A3B55D2D-ECF4-4925-8534-B6D6B4FFECC4}">
      <dgm:prSet/>
      <dgm:spPr/>
      <dgm:t>
        <a:bodyPr/>
        <a:lstStyle/>
        <a:p>
          <a:endParaRPr kumimoji="1" lang="ja-JP" altLang="en-US"/>
        </a:p>
      </dgm:t>
    </dgm:pt>
    <dgm:pt modelId="{EAC29E93-315A-4AF7-9C25-DCD1541DD2C6}" type="sibTrans" cxnId="{A3B55D2D-ECF4-4925-8534-B6D6B4FFECC4}">
      <dgm:prSet/>
      <dgm:spPr/>
      <dgm:t>
        <a:bodyPr/>
        <a:lstStyle/>
        <a:p>
          <a:endParaRPr kumimoji="1" lang="ja-JP" altLang="en-US"/>
        </a:p>
      </dgm:t>
    </dgm:pt>
    <dgm:pt modelId="{A8C7B11A-AD9E-40A9-BF39-5626B99DF3BD}">
      <dgm:prSet phldrT="[テキスト]"/>
      <dgm:spPr/>
      <dgm:t>
        <a:bodyPr/>
        <a:lstStyle/>
        <a:p>
          <a:r>
            <a:rPr kumimoji="1" lang="en-US" altLang="ja-JP" dirty="0"/>
            <a:t>FC</a:t>
          </a:r>
          <a:r>
            <a:rPr kumimoji="1" lang="ja-JP" altLang="en-US" dirty="0"/>
            <a:t>契約締結</a:t>
          </a:r>
        </a:p>
      </dgm:t>
    </dgm:pt>
    <dgm:pt modelId="{56DCBDAF-12D0-4AFD-84F9-096F7BF2BC20}" type="parTrans" cxnId="{101A34C7-63F2-47E0-955A-AB86A86C54B2}">
      <dgm:prSet/>
      <dgm:spPr/>
      <dgm:t>
        <a:bodyPr/>
        <a:lstStyle/>
        <a:p>
          <a:endParaRPr kumimoji="1" lang="ja-JP" altLang="en-US"/>
        </a:p>
      </dgm:t>
    </dgm:pt>
    <dgm:pt modelId="{1863CD2E-CA4F-4029-B8EA-6E9D05127A5D}" type="sibTrans" cxnId="{101A34C7-63F2-47E0-955A-AB86A86C54B2}">
      <dgm:prSet/>
      <dgm:spPr/>
      <dgm:t>
        <a:bodyPr/>
        <a:lstStyle/>
        <a:p>
          <a:endParaRPr kumimoji="1" lang="ja-JP" altLang="en-US"/>
        </a:p>
      </dgm:t>
    </dgm:pt>
    <dgm:pt modelId="{B68CBFE2-DF9B-4ECD-9E66-D885CF33B79D}">
      <dgm:prSet phldrT="[テキスト]"/>
      <dgm:spPr/>
      <dgm:t>
        <a:bodyPr/>
        <a:lstStyle/>
        <a:p>
          <a:r>
            <a:rPr kumimoji="1" lang="ja-JP" altLang="en-US" dirty="0"/>
            <a:t>店舗オープン</a:t>
          </a:r>
        </a:p>
      </dgm:t>
    </dgm:pt>
    <dgm:pt modelId="{9FB2C3E5-C413-4860-B92A-40CAD3678E69}" type="parTrans" cxnId="{5C1E20A1-5E3E-4094-9BD5-86E786EA1639}">
      <dgm:prSet/>
      <dgm:spPr/>
      <dgm:t>
        <a:bodyPr/>
        <a:lstStyle/>
        <a:p>
          <a:endParaRPr kumimoji="1" lang="ja-JP" altLang="en-US"/>
        </a:p>
      </dgm:t>
    </dgm:pt>
    <dgm:pt modelId="{D5396EE6-8DC6-4EBC-96B9-48FF46DED0DC}" type="sibTrans" cxnId="{5C1E20A1-5E3E-4094-9BD5-86E786EA1639}">
      <dgm:prSet/>
      <dgm:spPr/>
      <dgm:t>
        <a:bodyPr/>
        <a:lstStyle/>
        <a:p>
          <a:endParaRPr kumimoji="1" lang="ja-JP" altLang="en-US"/>
        </a:p>
      </dgm:t>
    </dgm:pt>
    <dgm:pt modelId="{74494023-23E7-4B91-9DF1-27D92AF66313}">
      <dgm:prSet phldrT="[テキスト]"/>
      <dgm:spPr/>
      <dgm:t>
        <a:bodyPr/>
        <a:lstStyle/>
        <a:p>
          <a:r>
            <a:rPr kumimoji="1" lang="ja-JP" altLang="en-US" dirty="0"/>
            <a:t>物件探し・申し込み</a:t>
          </a:r>
        </a:p>
      </dgm:t>
    </dgm:pt>
    <dgm:pt modelId="{B6465A2D-448A-4CDA-B40A-F1601E083BC6}" type="parTrans" cxnId="{C64BD37C-B012-463B-B6CD-9BC28F2C461A}">
      <dgm:prSet/>
      <dgm:spPr/>
      <dgm:t>
        <a:bodyPr/>
        <a:lstStyle/>
        <a:p>
          <a:endParaRPr kumimoji="1" lang="ja-JP" altLang="en-US"/>
        </a:p>
      </dgm:t>
    </dgm:pt>
    <dgm:pt modelId="{5A69CA76-41FD-485D-BA90-B380B6F8769A}" type="sibTrans" cxnId="{C64BD37C-B012-463B-B6CD-9BC28F2C461A}">
      <dgm:prSet/>
      <dgm:spPr/>
      <dgm:t>
        <a:bodyPr/>
        <a:lstStyle/>
        <a:p>
          <a:endParaRPr kumimoji="1" lang="ja-JP" altLang="en-US"/>
        </a:p>
      </dgm:t>
    </dgm:pt>
    <dgm:pt modelId="{7122B924-12FD-46D9-A093-F2D6199A64E7}">
      <dgm:prSet phldrT="[テキスト]"/>
      <dgm:spPr/>
      <dgm:t>
        <a:bodyPr/>
        <a:lstStyle/>
        <a:p>
          <a:r>
            <a:rPr kumimoji="1" lang="ja-JP" altLang="en-US" dirty="0"/>
            <a:t>オーナー面接</a:t>
          </a:r>
        </a:p>
      </dgm:t>
    </dgm:pt>
    <dgm:pt modelId="{5E9BED2F-4833-480F-BB6E-801D6DC298ED}" type="parTrans" cxnId="{DF88B082-6A4F-4D79-A513-B03C62455242}">
      <dgm:prSet/>
      <dgm:spPr/>
      <dgm:t>
        <a:bodyPr/>
        <a:lstStyle/>
        <a:p>
          <a:endParaRPr kumimoji="1" lang="ja-JP" altLang="en-US"/>
        </a:p>
      </dgm:t>
    </dgm:pt>
    <dgm:pt modelId="{6BFF66F6-08D2-41D0-9E2E-F3B3AEF78455}" type="sibTrans" cxnId="{DF88B082-6A4F-4D79-A513-B03C62455242}">
      <dgm:prSet/>
      <dgm:spPr/>
      <dgm:t>
        <a:bodyPr/>
        <a:lstStyle/>
        <a:p>
          <a:endParaRPr kumimoji="1" lang="ja-JP" altLang="en-US"/>
        </a:p>
      </dgm:t>
    </dgm:pt>
    <dgm:pt modelId="{BFFCF46F-B9A1-4A1D-84A9-4FEB76AE36CE}">
      <dgm:prSet phldrT="[テキスト]"/>
      <dgm:spPr/>
      <dgm:t>
        <a:bodyPr/>
        <a:lstStyle/>
        <a:p>
          <a:r>
            <a:rPr kumimoji="1" lang="ja-JP" altLang="en-US" dirty="0"/>
            <a:t>スタッフ研修</a:t>
          </a:r>
        </a:p>
      </dgm:t>
    </dgm:pt>
    <dgm:pt modelId="{78766EEB-D7D2-4773-B313-4EC3129820DA}" type="parTrans" cxnId="{B4ED4C60-D158-412F-992C-8B85846115F8}">
      <dgm:prSet/>
      <dgm:spPr/>
      <dgm:t>
        <a:bodyPr/>
        <a:lstStyle/>
        <a:p>
          <a:endParaRPr kumimoji="1" lang="ja-JP" altLang="en-US"/>
        </a:p>
      </dgm:t>
    </dgm:pt>
    <dgm:pt modelId="{1F13707B-EFE1-4268-8A93-92BB52CB95DD}" type="sibTrans" cxnId="{B4ED4C60-D158-412F-992C-8B85846115F8}">
      <dgm:prSet/>
      <dgm:spPr/>
      <dgm:t>
        <a:bodyPr/>
        <a:lstStyle/>
        <a:p>
          <a:endParaRPr kumimoji="1" lang="ja-JP" altLang="en-US"/>
        </a:p>
      </dgm:t>
    </dgm:pt>
    <dgm:pt modelId="{6708121A-5300-491F-897A-B73C8F433D31}">
      <dgm:prSet phldrT="[テキスト]"/>
      <dgm:spPr/>
      <dgm:t>
        <a:bodyPr/>
        <a:lstStyle/>
        <a:p>
          <a:r>
            <a:rPr kumimoji="1" lang="ja-JP" altLang="en-US" dirty="0"/>
            <a:t>資材提供</a:t>
          </a:r>
          <a:endParaRPr kumimoji="1" lang="en-US" altLang="ja-JP" dirty="0"/>
        </a:p>
        <a:p>
          <a:r>
            <a:rPr kumimoji="1" lang="ja-JP" altLang="en-US" dirty="0"/>
            <a:t>食材調達</a:t>
          </a:r>
        </a:p>
      </dgm:t>
    </dgm:pt>
    <dgm:pt modelId="{55081E84-3226-4ACD-BC59-18714080AEBB}" type="parTrans" cxnId="{F74789BB-0A97-43E5-8CFC-0C8246458785}">
      <dgm:prSet/>
      <dgm:spPr/>
      <dgm:t>
        <a:bodyPr/>
        <a:lstStyle/>
        <a:p>
          <a:endParaRPr kumimoji="1" lang="ja-JP" altLang="en-US"/>
        </a:p>
      </dgm:t>
    </dgm:pt>
    <dgm:pt modelId="{5172B0CE-F77B-4EE5-B313-69FFFD37F539}" type="sibTrans" cxnId="{F74789BB-0A97-43E5-8CFC-0C8246458785}">
      <dgm:prSet/>
      <dgm:spPr/>
      <dgm:t>
        <a:bodyPr/>
        <a:lstStyle/>
        <a:p>
          <a:endParaRPr kumimoji="1" lang="ja-JP" altLang="en-US"/>
        </a:p>
      </dgm:t>
    </dgm:pt>
    <dgm:pt modelId="{DAE55FC1-EBD0-4331-9B18-F56E4FC0E864}" type="pres">
      <dgm:prSet presAssocID="{CBDB9BFE-46A2-4005-9CA3-0E2A98FB619C}" presName="Name0" presStyleCnt="0">
        <dgm:presLayoutVars>
          <dgm:dir/>
          <dgm:resizeHandles val="exact"/>
        </dgm:presLayoutVars>
      </dgm:prSet>
      <dgm:spPr/>
    </dgm:pt>
    <dgm:pt modelId="{2BCAFDBD-730A-4E0B-9FEA-17E4922FA1B7}" type="pres">
      <dgm:prSet presAssocID="{130D0E3D-21B9-4E7D-8663-D8754DCA5510}" presName="node" presStyleLbl="node1" presStyleIdx="0" presStyleCnt="7">
        <dgm:presLayoutVars>
          <dgm:bulletEnabled val="1"/>
        </dgm:presLayoutVars>
      </dgm:prSet>
      <dgm:spPr/>
    </dgm:pt>
    <dgm:pt modelId="{96EF1596-840F-48CA-B341-B64E65977848}" type="pres">
      <dgm:prSet presAssocID="{EAC29E93-315A-4AF7-9C25-DCD1541DD2C6}" presName="sibTrans" presStyleLbl="sibTrans2D1" presStyleIdx="0" presStyleCnt="6"/>
      <dgm:spPr/>
    </dgm:pt>
    <dgm:pt modelId="{8C5F4407-201A-4C8D-8DF6-A14C3F3C6E4F}" type="pres">
      <dgm:prSet presAssocID="{EAC29E93-315A-4AF7-9C25-DCD1541DD2C6}" presName="connectorText" presStyleLbl="sibTrans2D1" presStyleIdx="0" presStyleCnt="6"/>
      <dgm:spPr/>
    </dgm:pt>
    <dgm:pt modelId="{9CE5EA5F-E7B9-4ADA-9CC4-C95C0C11652D}" type="pres">
      <dgm:prSet presAssocID="{A8C7B11A-AD9E-40A9-BF39-5626B99DF3BD}" presName="node" presStyleLbl="node1" presStyleIdx="1" presStyleCnt="7">
        <dgm:presLayoutVars>
          <dgm:bulletEnabled val="1"/>
        </dgm:presLayoutVars>
      </dgm:prSet>
      <dgm:spPr/>
    </dgm:pt>
    <dgm:pt modelId="{52C0F5E0-9011-4DC7-A155-8CA980C2B1E2}" type="pres">
      <dgm:prSet presAssocID="{1863CD2E-CA4F-4029-B8EA-6E9D05127A5D}" presName="sibTrans" presStyleLbl="sibTrans2D1" presStyleIdx="1" presStyleCnt="6"/>
      <dgm:spPr/>
    </dgm:pt>
    <dgm:pt modelId="{2F6975C2-92CD-457D-87A6-73C5F7E5719C}" type="pres">
      <dgm:prSet presAssocID="{1863CD2E-CA4F-4029-B8EA-6E9D05127A5D}" presName="connectorText" presStyleLbl="sibTrans2D1" presStyleIdx="1" presStyleCnt="6"/>
      <dgm:spPr/>
    </dgm:pt>
    <dgm:pt modelId="{2D46D4FC-5606-4A04-9359-8DE94966993B}" type="pres">
      <dgm:prSet presAssocID="{74494023-23E7-4B91-9DF1-27D92AF66313}" presName="node" presStyleLbl="node1" presStyleIdx="2" presStyleCnt="7">
        <dgm:presLayoutVars>
          <dgm:bulletEnabled val="1"/>
        </dgm:presLayoutVars>
      </dgm:prSet>
      <dgm:spPr/>
    </dgm:pt>
    <dgm:pt modelId="{73119271-C8DB-4040-83D1-666477DE57FD}" type="pres">
      <dgm:prSet presAssocID="{5A69CA76-41FD-485D-BA90-B380B6F8769A}" presName="sibTrans" presStyleLbl="sibTrans2D1" presStyleIdx="2" presStyleCnt="6"/>
      <dgm:spPr/>
    </dgm:pt>
    <dgm:pt modelId="{00A78C97-2D49-40B2-A69E-125CCA221AD8}" type="pres">
      <dgm:prSet presAssocID="{5A69CA76-41FD-485D-BA90-B380B6F8769A}" presName="connectorText" presStyleLbl="sibTrans2D1" presStyleIdx="2" presStyleCnt="6"/>
      <dgm:spPr/>
    </dgm:pt>
    <dgm:pt modelId="{B06C870D-6066-4A90-805B-7855DE31675E}" type="pres">
      <dgm:prSet presAssocID="{7122B924-12FD-46D9-A093-F2D6199A64E7}" presName="node" presStyleLbl="node1" presStyleIdx="3" presStyleCnt="7">
        <dgm:presLayoutVars>
          <dgm:bulletEnabled val="1"/>
        </dgm:presLayoutVars>
      </dgm:prSet>
      <dgm:spPr/>
    </dgm:pt>
    <dgm:pt modelId="{845A56F3-1621-4641-89FA-82C58A808E20}" type="pres">
      <dgm:prSet presAssocID="{6BFF66F6-08D2-41D0-9E2E-F3B3AEF78455}" presName="sibTrans" presStyleLbl="sibTrans2D1" presStyleIdx="3" presStyleCnt="6"/>
      <dgm:spPr/>
    </dgm:pt>
    <dgm:pt modelId="{DF536EEC-95B9-4E08-B728-C54E3D42E9E5}" type="pres">
      <dgm:prSet presAssocID="{6BFF66F6-08D2-41D0-9E2E-F3B3AEF78455}" presName="connectorText" presStyleLbl="sibTrans2D1" presStyleIdx="3" presStyleCnt="6"/>
      <dgm:spPr/>
    </dgm:pt>
    <dgm:pt modelId="{63CD9E4D-D87C-43F7-ADF6-9135659C99AB}" type="pres">
      <dgm:prSet presAssocID="{BFFCF46F-B9A1-4A1D-84A9-4FEB76AE36CE}" presName="node" presStyleLbl="node1" presStyleIdx="4" presStyleCnt="7">
        <dgm:presLayoutVars>
          <dgm:bulletEnabled val="1"/>
        </dgm:presLayoutVars>
      </dgm:prSet>
      <dgm:spPr/>
    </dgm:pt>
    <dgm:pt modelId="{7302CDA8-604F-4376-9E87-63B28F4F7C26}" type="pres">
      <dgm:prSet presAssocID="{1F13707B-EFE1-4268-8A93-92BB52CB95DD}" presName="sibTrans" presStyleLbl="sibTrans2D1" presStyleIdx="4" presStyleCnt="6"/>
      <dgm:spPr/>
    </dgm:pt>
    <dgm:pt modelId="{4DDB33B5-7C06-4EB9-BA93-CA632C9F63DD}" type="pres">
      <dgm:prSet presAssocID="{1F13707B-EFE1-4268-8A93-92BB52CB95DD}" presName="connectorText" presStyleLbl="sibTrans2D1" presStyleIdx="4" presStyleCnt="6"/>
      <dgm:spPr/>
    </dgm:pt>
    <dgm:pt modelId="{27B717E1-CA52-4CDD-A40E-5E4E817D341F}" type="pres">
      <dgm:prSet presAssocID="{6708121A-5300-491F-897A-B73C8F433D31}" presName="node" presStyleLbl="node1" presStyleIdx="5" presStyleCnt="7">
        <dgm:presLayoutVars>
          <dgm:bulletEnabled val="1"/>
        </dgm:presLayoutVars>
      </dgm:prSet>
      <dgm:spPr/>
    </dgm:pt>
    <dgm:pt modelId="{48315B8C-F16E-446C-8792-78696AEB69BD}" type="pres">
      <dgm:prSet presAssocID="{5172B0CE-F77B-4EE5-B313-69FFFD37F539}" presName="sibTrans" presStyleLbl="sibTrans2D1" presStyleIdx="5" presStyleCnt="6"/>
      <dgm:spPr/>
    </dgm:pt>
    <dgm:pt modelId="{87E610DB-9904-4A1F-82E3-9BFC3721CBED}" type="pres">
      <dgm:prSet presAssocID="{5172B0CE-F77B-4EE5-B313-69FFFD37F539}" presName="connectorText" presStyleLbl="sibTrans2D1" presStyleIdx="5" presStyleCnt="6"/>
      <dgm:spPr/>
    </dgm:pt>
    <dgm:pt modelId="{F9EDB66A-080C-4D6F-B1CC-E4B33E5F0316}" type="pres">
      <dgm:prSet presAssocID="{B68CBFE2-DF9B-4ECD-9E66-D885CF33B79D}" presName="node" presStyleLbl="node1" presStyleIdx="6" presStyleCnt="7">
        <dgm:presLayoutVars>
          <dgm:bulletEnabled val="1"/>
        </dgm:presLayoutVars>
      </dgm:prSet>
      <dgm:spPr/>
    </dgm:pt>
  </dgm:ptLst>
  <dgm:cxnLst>
    <dgm:cxn modelId="{9C97E60A-FA49-4F29-BEDB-674C305D3B8B}" type="presOf" srcId="{5A69CA76-41FD-485D-BA90-B380B6F8769A}" destId="{73119271-C8DB-4040-83D1-666477DE57FD}" srcOrd="0" destOrd="0" presId="urn:microsoft.com/office/officeart/2005/8/layout/process1"/>
    <dgm:cxn modelId="{FEFC321C-6FE4-42FE-9020-06AFE463DEA0}" type="presOf" srcId="{5172B0CE-F77B-4EE5-B313-69FFFD37F539}" destId="{48315B8C-F16E-446C-8792-78696AEB69BD}" srcOrd="0" destOrd="0" presId="urn:microsoft.com/office/officeart/2005/8/layout/process1"/>
    <dgm:cxn modelId="{B053391E-7E0B-4F5B-950D-1D7D5CA66781}" type="presOf" srcId="{1863CD2E-CA4F-4029-B8EA-6E9D05127A5D}" destId="{2F6975C2-92CD-457D-87A6-73C5F7E5719C}" srcOrd="1" destOrd="0" presId="urn:microsoft.com/office/officeart/2005/8/layout/process1"/>
    <dgm:cxn modelId="{14348D24-1741-482D-8E0C-766A4F1EC49C}" type="presOf" srcId="{CBDB9BFE-46A2-4005-9CA3-0E2A98FB619C}" destId="{DAE55FC1-EBD0-4331-9B18-F56E4FC0E864}" srcOrd="0" destOrd="0" presId="urn:microsoft.com/office/officeart/2005/8/layout/process1"/>
    <dgm:cxn modelId="{A3B55D2D-ECF4-4925-8534-B6D6B4FFECC4}" srcId="{CBDB9BFE-46A2-4005-9CA3-0E2A98FB619C}" destId="{130D0E3D-21B9-4E7D-8663-D8754DCA5510}" srcOrd="0" destOrd="0" parTransId="{72F58F4C-CE1C-41D3-B8DA-F0640A16EA1B}" sibTransId="{EAC29E93-315A-4AF7-9C25-DCD1541DD2C6}"/>
    <dgm:cxn modelId="{B4ED4C60-D158-412F-992C-8B85846115F8}" srcId="{CBDB9BFE-46A2-4005-9CA3-0E2A98FB619C}" destId="{BFFCF46F-B9A1-4A1D-84A9-4FEB76AE36CE}" srcOrd="4" destOrd="0" parTransId="{78766EEB-D7D2-4773-B313-4EC3129820DA}" sibTransId="{1F13707B-EFE1-4268-8A93-92BB52CB95DD}"/>
    <dgm:cxn modelId="{11E98F60-B62D-4998-9BCC-690610B81D9A}" type="presOf" srcId="{7122B924-12FD-46D9-A093-F2D6199A64E7}" destId="{B06C870D-6066-4A90-805B-7855DE31675E}" srcOrd="0" destOrd="0" presId="urn:microsoft.com/office/officeart/2005/8/layout/process1"/>
    <dgm:cxn modelId="{84A77C61-EB43-4830-841F-9B7A1BDCDE71}" type="presOf" srcId="{5A69CA76-41FD-485D-BA90-B380B6F8769A}" destId="{00A78C97-2D49-40B2-A69E-125CCA221AD8}" srcOrd="1" destOrd="0" presId="urn:microsoft.com/office/officeart/2005/8/layout/process1"/>
    <dgm:cxn modelId="{AD59C942-6AF5-404B-867D-02D45531735E}" type="presOf" srcId="{1863CD2E-CA4F-4029-B8EA-6E9D05127A5D}" destId="{52C0F5E0-9011-4DC7-A155-8CA980C2B1E2}" srcOrd="0" destOrd="0" presId="urn:microsoft.com/office/officeart/2005/8/layout/process1"/>
    <dgm:cxn modelId="{F4E17652-1176-4CEA-8DF6-55E4A718F1FF}" type="presOf" srcId="{74494023-23E7-4B91-9DF1-27D92AF66313}" destId="{2D46D4FC-5606-4A04-9359-8DE94966993B}" srcOrd="0" destOrd="0" presId="urn:microsoft.com/office/officeart/2005/8/layout/process1"/>
    <dgm:cxn modelId="{88151B73-8898-4945-BF80-2A6218329426}" type="presOf" srcId="{5172B0CE-F77B-4EE5-B313-69FFFD37F539}" destId="{87E610DB-9904-4A1F-82E3-9BFC3721CBED}" srcOrd="1" destOrd="0" presId="urn:microsoft.com/office/officeart/2005/8/layout/process1"/>
    <dgm:cxn modelId="{C64BD37C-B012-463B-B6CD-9BC28F2C461A}" srcId="{CBDB9BFE-46A2-4005-9CA3-0E2A98FB619C}" destId="{74494023-23E7-4B91-9DF1-27D92AF66313}" srcOrd="2" destOrd="0" parTransId="{B6465A2D-448A-4CDA-B40A-F1601E083BC6}" sibTransId="{5A69CA76-41FD-485D-BA90-B380B6F8769A}"/>
    <dgm:cxn modelId="{C77E017E-1803-4B42-BD06-1A4C5C776E53}" type="presOf" srcId="{BFFCF46F-B9A1-4A1D-84A9-4FEB76AE36CE}" destId="{63CD9E4D-D87C-43F7-ADF6-9135659C99AB}" srcOrd="0" destOrd="0" presId="urn:microsoft.com/office/officeart/2005/8/layout/process1"/>
    <dgm:cxn modelId="{DF88B082-6A4F-4D79-A513-B03C62455242}" srcId="{CBDB9BFE-46A2-4005-9CA3-0E2A98FB619C}" destId="{7122B924-12FD-46D9-A093-F2D6199A64E7}" srcOrd="3" destOrd="0" parTransId="{5E9BED2F-4833-480F-BB6E-801D6DC298ED}" sibTransId="{6BFF66F6-08D2-41D0-9E2E-F3B3AEF78455}"/>
    <dgm:cxn modelId="{FB910697-224C-4CA5-924D-558AE787705D}" type="presOf" srcId="{6BFF66F6-08D2-41D0-9E2E-F3B3AEF78455}" destId="{DF536EEC-95B9-4E08-B728-C54E3D42E9E5}" srcOrd="1" destOrd="0" presId="urn:microsoft.com/office/officeart/2005/8/layout/process1"/>
    <dgm:cxn modelId="{30E84FA0-CABC-4C2C-BE9C-4CD3A6118748}" type="presOf" srcId="{B68CBFE2-DF9B-4ECD-9E66-D885CF33B79D}" destId="{F9EDB66A-080C-4D6F-B1CC-E4B33E5F0316}" srcOrd="0" destOrd="0" presId="urn:microsoft.com/office/officeart/2005/8/layout/process1"/>
    <dgm:cxn modelId="{5C1E20A1-5E3E-4094-9BD5-86E786EA1639}" srcId="{CBDB9BFE-46A2-4005-9CA3-0E2A98FB619C}" destId="{B68CBFE2-DF9B-4ECD-9E66-D885CF33B79D}" srcOrd="6" destOrd="0" parTransId="{9FB2C3E5-C413-4860-B92A-40CAD3678E69}" sibTransId="{D5396EE6-8DC6-4EBC-96B9-48FF46DED0DC}"/>
    <dgm:cxn modelId="{88ECBCA2-97EA-4C4B-ADFA-54BAB9C9D13F}" type="presOf" srcId="{EAC29E93-315A-4AF7-9C25-DCD1541DD2C6}" destId="{96EF1596-840F-48CA-B341-B64E65977848}" srcOrd="0" destOrd="0" presId="urn:microsoft.com/office/officeart/2005/8/layout/process1"/>
    <dgm:cxn modelId="{F74789BB-0A97-43E5-8CFC-0C8246458785}" srcId="{CBDB9BFE-46A2-4005-9CA3-0E2A98FB619C}" destId="{6708121A-5300-491F-897A-B73C8F433D31}" srcOrd="5" destOrd="0" parTransId="{55081E84-3226-4ACD-BC59-18714080AEBB}" sibTransId="{5172B0CE-F77B-4EE5-B313-69FFFD37F539}"/>
    <dgm:cxn modelId="{05B68FBE-EF10-41AA-92FD-30929E0DBDF2}" type="presOf" srcId="{6BFF66F6-08D2-41D0-9E2E-F3B3AEF78455}" destId="{845A56F3-1621-4641-89FA-82C58A808E20}" srcOrd="0" destOrd="0" presId="urn:microsoft.com/office/officeart/2005/8/layout/process1"/>
    <dgm:cxn modelId="{892FE9C4-3DA9-40A9-916E-E33DE4E81BE0}" type="presOf" srcId="{A8C7B11A-AD9E-40A9-BF39-5626B99DF3BD}" destId="{9CE5EA5F-E7B9-4ADA-9CC4-C95C0C11652D}" srcOrd="0" destOrd="0" presId="urn:microsoft.com/office/officeart/2005/8/layout/process1"/>
    <dgm:cxn modelId="{101A34C7-63F2-47E0-955A-AB86A86C54B2}" srcId="{CBDB9BFE-46A2-4005-9CA3-0E2A98FB619C}" destId="{A8C7B11A-AD9E-40A9-BF39-5626B99DF3BD}" srcOrd="1" destOrd="0" parTransId="{56DCBDAF-12D0-4AFD-84F9-096F7BF2BC20}" sibTransId="{1863CD2E-CA4F-4029-B8EA-6E9D05127A5D}"/>
    <dgm:cxn modelId="{55BC44CB-3B88-4FAA-87FD-3DAF3F035816}" type="presOf" srcId="{1F13707B-EFE1-4268-8A93-92BB52CB95DD}" destId="{7302CDA8-604F-4376-9E87-63B28F4F7C26}" srcOrd="0" destOrd="0" presId="urn:microsoft.com/office/officeart/2005/8/layout/process1"/>
    <dgm:cxn modelId="{E74715CF-752B-4F60-8371-E751F57A98AE}" type="presOf" srcId="{1F13707B-EFE1-4268-8A93-92BB52CB95DD}" destId="{4DDB33B5-7C06-4EB9-BA93-CA632C9F63DD}" srcOrd="1" destOrd="0" presId="urn:microsoft.com/office/officeart/2005/8/layout/process1"/>
    <dgm:cxn modelId="{CE9FB9E3-62BC-4304-A4EF-AE1183014538}" type="presOf" srcId="{6708121A-5300-491F-897A-B73C8F433D31}" destId="{27B717E1-CA52-4CDD-A40E-5E4E817D341F}" srcOrd="0" destOrd="0" presId="urn:microsoft.com/office/officeart/2005/8/layout/process1"/>
    <dgm:cxn modelId="{196940E8-1D22-464F-BA4A-8F201DE4B1F1}" type="presOf" srcId="{130D0E3D-21B9-4E7D-8663-D8754DCA5510}" destId="{2BCAFDBD-730A-4E0B-9FEA-17E4922FA1B7}" srcOrd="0" destOrd="0" presId="urn:microsoft.com/office/officeart/2005/8/layout/process1"/>
    <dgm:cxn modelId="{664D1AFB-B934-4FCD-A2F0-14B947E0AFF8}" type="presOf" srcId="{EAC29E93-315A-4AF7-9C25-DCD1541DD2C6}" destId="{8C5F4407-201A-4C8D-8DF6-A14C3F3C6E4F}" srcOrd="1" destOrd="0" presId="urn:microsoft.com/office/officeart/2005/8/layout/process1"/>
    <dgm:cxn modelId="{EA1FF917-DDF5-472B-AD66-555947C3A383}" type="presParOf" srcId="{DAE55FC1-EBD0-4331-9B18-F56E4FC0E864}" destId="{2BCAFDBD-730A-4E0B-9FEA-17E4922FA1B7}" srcOrd="0" destOrd="0" presId="urn:microsoft.com/office/officeart/2005/8/layout/process1"/>
    <dgm:cxn modelId="{077C9B52-E6E0-41D9-9385-95D93420DCB8}" type="presParOf" srcId="{DAE55FC1-EBD0-4331-9B18-F56E4FC0E864}" destId="{96EF1596-840F-48CA-B341-B64E65977848}" srcOrd="1" destOrd="0" presId="urn:microsoft.com/office/officeart/2005/8/layout/process1"/>
    <dgm:cxn modelId="{9351BA11-719E-4B22-84DA-7C2CF147C8E6}" type="presParOf" srcId="{96EF1596-840F-48CA-B341-B64E65977848}" destId="{8C5F4407-201A-4C8D-8DF6-A14C3F3C6E4F}" srcOrd="0" destOrd="0" presId="urn:microsoft.com/office/officeart/2005/8/layout/process1"/>
    <dgm:cxn modelId="{2B910079-D798-4A42-BC60-8F2596596016}" type="presParOf" srcId="{DAE55FC1-EBD0-4331-9B18-F56E4FC0E864}" destId="{9CE5EA5F-E7B9-4ADA-9CC4-C95C0C11652D}" srcOrd="2" destOrd="0" presId="urn:microsoft.com/office/officeart/2005/8/layout/process1"/>
    <dgm:cxn modelId="{BD4BA9BC-2EFF-494E-BB72-87808EA64E90}" type="presParOf" srcId="{DAE55FC1-EBD0-4331-9B18-F56E4FC0E864}" destId="{52C0F5E0-9011-4DC7-A155-8CA980C2B1E2}" srcOrd="3" destOrd="0" presId="urn:microsoft.com/office/officeart/2005/8/layout/process1"/>
    <dgm:cxn modelId="{DBED5030-83F2-412F-AFBD-457425CEA8DE}" type="presParOf" srcId="{52C0F5E0-9011-4DC7-A155-8CA980C2B1E2}" destId="{2F6975C2-92CD-457D-87A6-73C5F7E5719C}" srcOrd="0" destOrd="0" presId="urn:microsoft.com/office/officeart/2005/8/layout/process1"/>
    <dgm:cxn modelId="{34299F1C-35E4-4170-86D0-EF637E1A84F5}" type="presParOf" srcId="{DAE55FC1-EBD0-4331-9B18-F56E4FC0E864}" destId="{2D46D4FC-5606-4A04-9359-8DE94966993B}" srcOrd="4" destOrd="0" presId="urn:microsoft.com/office/officeart/2005/8/layout/process1"/>
    <dgm:cxn modelId="{A1DBFA4E-4BED-4858-B0C5-D51EDF530F2E}" type="presParOf" srcId="{DAE55FC1-EBD0-4331-9B18-F56E4FC0E864}" destId="{73119271-C8DB-4040-83D1-666477DE57FD}" srcOrd="5" destOrd="0" presId="urn:microsoft.com/office/officeart/2005/8/layout/process1"/>
    <dgm:cxn modelId="{B6C8A5C1-F308-421E-9CFB-645102625962}" type="presParOf" srcId="{73119271-C8DB-4040-83D1-666477DE57FD}" destId="{00A78C97-2D49-40B2-A69E-125CCA221AD8}" srcOrd="0" destOrd="0" presId="urn:microsoft.com/office/officeart/2005/8/layout/process1"/>
    <dgm:cxn modelId="{D345BAE8-A3E5-4B50-A958-D3E9CF19E09A}" type="presParOf" srcId="{DAE55FC1-EBD0-4331-9B18-F56E4FC0E864}" destId="{B06C870D-6066-4A90-805B-7855DE31675E}" srcOrd="6" destOrd="0" presId="urn:microsoft.com/office/officeart/2005/8/layout/process1"/>
    <dgm:cxn modelId="{F243879B-85B4-4C3F-9BC9-B1AEB4C4F3A7}" type="presParOf" srcId="{DAE55FC1-EBD0-4331-9B18-F56E4FC0E864}" destId="{845A56F3-1621-4641-89FA-82C58A808E20}" srcOrd="7" destOrd="0" presId="urn:microsoft.com/office/officeart/2005/8/layout/process1"/>
    <dgm:cxn modelId="{4E3FF97D-18B5-4A1E-B410-6659F7CE6BE8}" type="presParOf" srcId="{845A56F3-1621-4641-89FA-82C58A808E20}" destId="{DF536EEC-95B9-4E08-B728-C54E3D42E9E5}" srcOrd="0" destOrd="0" presId="urn:microsoft.com/office/officeart/2005/8/layout/process1"/>
    <dgm:cxn modelId="{43E427E7-637C-4817-8C18-07D0B87F1D80}" type="presParOf" srcId="{DAE55FC1-EBD0-4331-9B18-F56E4FC0E864}" destId="{63CD9E4D-D87C-43F7-ADF6-9135659C99AB}" srcOrd="8" destOrd="0" presId="urn:microsoft.com/office/officeart/2005/8/layout/process1"/>
    <dgm:cxn modelId="{F0A20349-1C48-4E90-BAB0-E990D33D39DA}" type="presParOf" srcId="{DAE55FC1-EBD0-4331-9B18-F56E4FC0E864}" destId="{7302CDA8-604F-4376-9E87-63B28F4F7C26}" srcOrd="9" destOrd="0" presId="urn:microsoft.com/office/officeart/2005/8/layout/process1"/>
    <dgm:cxn modelId="{D5FE446D-BF57-4A63-AC36-F4A556CCF584}" type="presParOf" srcId="{7302CDA8-604F-4376-9E87-63B28F4F7C26}" destId="{4DDB33B5-7C06-4EB9-BA93-CA632C9F63DD}" srcOrd="0" destOrd="0" presId="urn:microsoft.com/office/officeart/2005/8/layout/process1"/>
    <dgm:cxn modelId="{3DFBFA40-16C9-4F9A-93B2-3AE3168EBBA8}" type="presParOf" srcId="{DAE55FC1-EBD0-4331-9B18-F56E4FC0E864}" destId="{27B717E1-CA52-4CDD-A40E-5E4E817D341F}" srcOrd="10" destOrd="0" presId="urn:microsoft.com/office/officeart/2005/8/layout/process1"/>
    <dgm:cxn modelId="{F73B6FEA-6EDC-4F58-A838-CCE5FE883C85}" type="presParOf" srcId="{DAE55FC1-EBD0-4331-9B18-F56E4FC0E864}" destId="{48315B8C-F16E-446C-8792-78696AEB69BD}" srcOrd="11" destOrd="0" presId="urn:microsoft.com/office/officeart/2005/8/layout/process1"/>
    <dgm:cxn modelId="{80690489-6AF5-4041-9893-34D064C528A1}" type="presParOf" srcId="{48315B8C-F16E-446C-8792-78696AEB69BD}" destId="{87E610DB-9904-4A1F-82E3-9BFC3721CBED}" srcOrd="0" destOrd="0" presId="urn:microsoft.com/office/officeart/2005/8/layout/process1"/>
    <dgm:cxn modelId="{45CC2895-94CC-4889-A21B-18FE60C93887}" type="presParOf" srcId="{DAE55FC1-EBD0-4331-9B18-F56E4FC0E864}" destId="{F9EDB66A-080C-4D6F-B1CC-E4B33E5F0316}" srcOrd="1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BDB9BFE-46A2-4005-9CA3-0E2A98FB619C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130D0E3D-21B9-4E7D-8663-D8754DCA5510}">
      <dgm:prSet phldrT="[テキスト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kumimoji="1" lang="en-US" altLang="ja-JP" dirty="0"/>
            <a:t>FC</a:t>
          </a:r>
          <a:r>
            <a:rPr kumimoji="1" lang="ja-JP" altLang="en-US" dirty="0"/>
            <a:t>契約者募集</a:t>
          </a:r>
        </a:p>
      </dgm:t>
    </dgm:pt>
    <dgm:pt modelId="{72F58F4C-CE1C-41D3-B8DA-F0640A16EA1B}" type="parTrans" cxnId="{A3B55D2D-ECF4-4925-8534-B6D6B4FFECC4}">
      <dgm:prSet/>
      <dgm:spPr/>
      <dgm:t>
        <a:bodyPr/>
        <a:lstStyle/>
        <a:p>
          <a:endParaRPr kumimoji="1" lang="ja-JP" altLang="en-US"/>
        </a:p>
      </dgm:t>
    </dgm:pt>
    <dgm:pt modelId="{EAC29E93-315A-4AF7-9C25-DCD1541DD2C6}" type="sibTrans" cxnId="{A3B55D2D-ECF4-4925-8534-B6D6B4FFECC4}">
      <dgm:prSet/>
      <dgm:spPr/>
      <dgm:t>
        <a:bodyPr/>
        <a:lstStyle/>
        <a:p>
          <a:endParaRPr kumimoji="1" lang="ja-JP" altLang="en-US"/>
        </a:p>
      </dgm:t>
    </dgm:pt>
    <dgm:pt modelId="{A8C7B11A-AD9E-40A9-BF39-5626B99DF3BD}">
      <dgm:prSet phldrT="[テキスト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kumimoji="1" lang="en-US" altLang="ja-JP" dirty="0"/>
            <a:t>FC</a:t>
          </a:r>
          <a:r>
            <a:rPr kumimoji="1" lang="ja-JP" altLang="en-US" dirty="0"/>
            <a:t>契約締結</a:t>
          </a:r>
        </a:p>
      </dgm:t>
    </dgm:pt>
    <dgm:pt modelId="{56DCBDAF-12D0-4AFD-84F9-096F7BF2BC20}" type="parTrans" cxnId="{101A34C7-63F2-47E0-955A-AB86A86C54B2}">
      <dgm:prSet/>
      <dgm:spPr/>
      <dgm:t>
        <a:bodyPr/>
        <a:lstStyle/>
        <a:p>
          <a:endParaRPr kumimoji="1" lang="ja-JP" altLang="en-US"/>
        </a:p>
      </dgm:t>
    </dgm:pt>
    <dgm:pt modelId="{1863CD2E-CA4F-4029-B8EA-6E9D05127A5D}" type="sibTrans" cxnId="{101A34C7-63F2-47E0-955A-AB86A86C54B2}">
      <dgm:prSet/>
      <dgm:spPr/>
      <dgm:t>
        <a:bodyPr/>
        <a:lstStyle/>
        <a:p>
          <a:endParaRPr kumimoji="1" lang="ja-JP" altLang="en-US"/>
        </a:p>
      </dgm:t>
    </dgm:pt>
    <dgm:pt modelId="{B68CBFE2-DF9B-4ECD-9E66-D885CF33B79D}">
      <dgm:prSet phldrT="[テキスト]"/>
      <dgm:spPr/>
      <dgm:t>
        <a:bodyPr/>
        <a:lstStyle/>
        <a:p>
          <a:r>
            <a:rPr kumimoji="1" lang="ja-JP" altLang="en-US" dirty="0"/>
            <a:t>店舗オープン</a:t>
          </a:r>
        </a:p>
      </dgm:t>
    </dgm:pt>
    <dgm:pt modelId="{9FB2C3E5-C413-4860-B92A-40CAD3678E69}" type="parTrans" cxnId="{5C1E20A1-5E3E-4094-9BD5-86E786EA1639}">
      <dgm:prSet/>
      <dgm:spPr/>
      <dgm:t>
        <a:bodyPr/>
        <a:lstStyle/>
        <a:p>
          <a:endParaRPr kumimoji="1" lang="ja-JP" altLang="en-US"/>
        </a:p>
      </dgm:t>
    </dgm:pt>
    <dgm:pt modelId="{D5396EE6-8DC6-4EBC-96B9-48FF46DED0DC}" type="sibTrans" cxnId="{5C1E20A1-5E3E-4094-9BD5-86E786EA1639}">
      <dgm:prSet/>
      <dgm:spPr/>
      <dgm:t>
        <a:bodyPr/>
        <a:lstStyle/>
        <a:p>
          <a:endParaRPr kumimoji="1" lang="ja-JP" altLang="en-US"/>
        </a:p>
      </dgm:t>
    </dgm:pt>
    <dgm:pt modelId="{74494023-23E7-4B91-9DF1-27D92AF66313}">
      <dgm:prSet phldrT="[テキスト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kumimoji="1" lang="ja-JP" altLang="en-US" dirty="0"/>
            <a:t>物件探し・申し込み</a:t>
          </a:r>
        </a:p>
      </dgm:t>
    </dgm:pt>
    <dgm:pt modelId="{B6465A2D-448A-4CDA-B40A-F1601E083BC6}" type="parTrans" cxnId="{C64BD37C-B012-463B-B6CD-9BC28F2C461A}">
      <dgm:prSet/>
      <dgm:spPr/>
      <dgm:t>
        <a:bodyPr/>
        <a:lstStyle/>
        <a:p>
          <a:endParaRPr kumimoji="1" lang="ja-JP" altLang="en-US"/>
        </a:p>
      </dgm:t>
    </dgm:pt>
    <dgm:pt modelId="{5A69CA76-41FD-485D-BA90-B380B6F8769A}" type="sibTrans" cxnId="{C64BD37C-B012-463B-B6CD-9BC28F2C461A}">
      <dgm:prSet/>
      <dgm:spPr/>
      <dgm:t>
        <a:bodyPr/>
        <a:lstStyle/>
        <a:p>
          <a:endParaRPr kumimoji="1" lang="ja-JP" altLang="en-US"/>
        </a:p>
      </dgm:t>
    </dgm:pt>
    <dgm:pt modelId="{7122B924-12FD-46D9-A093-F2D6199A64E7}">
      <dgm:prSet phldrT="[テキスト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kumimoji="1" lang="ja-JP" altLang="en-US" dirty="0"/>
            <a:t>オーナー面接</a:t>
          </a:r>
        </a:p>
      </dgm:t>
    </dgm:pt>
    <dgm:pt modelId="{5E9BED2F-4833-480F-BB6E-801D6DC298ED}" type="parTrans" cxnId="{DF88B082-6A4F-4D79-A513-B03C62455242}">
      <dgm:prSet/>
      <dgm:spPr/>
      <dgm:t>
        <a:bodyPr/>
        <a:lstStyle/>
        <a:p>
          <a:endParaRPr kumimoji="1" lang="ja-JP" altLang="en-US"/>
        </a:p>
      </dgm:t>
    </dgm:pt>
    <dgm:pt modelId="{6BFF66F6-08D2-41D0-9E2E-F3B3AEF78455}" type="sibTrans" cxnId="{DF88B082-6A4F-4D79-A513-B03C62455242}">
      <dgm:prSet/>
      <dgm:spPr/>
      <dgm:t>
        <a:bodyPr/>
        <a:lstStyle/>
        <a:p>
          <a:endParaRPr kumimoji="1" lang="ja-JP" altLang="en-US"/>
        </a:p>
      </dgm:t>
    </dgm:pt>
    <dgm:pt modelId="{BFFCF46F-B9A1-4A1D-84A9-4FEB76AE36CE}">
      <dgm:prSet phldrT="[テキスト]"/>
      <dgm:spPr/>
      <dgm:t>
        <a:bodyPr/>
        <a:lstStyle/>
        <a:p>
          <a:r>
            <a:rPr kumimoji="1" lang="ja-JP" altLang="en-US" dirty="0"/>
            <a:t>スタッフ研修</a:t>
          </a:r>
        </a:p>
      </dgm:t>
    </dgm:pt>
    <dgm:pt modelId="{78766EEB-D7D2-4773-B313-4EC3129820DA}" type="parTrans" cxnId="{B4ED4C60-D158-412F-992C-8B85846115F8}">
      <dgm:prSet/>
      <dgm:spPr/>
      <dgm:t>
        <a:bodyPr/>
        <a:lstStyle/>
        <a:p>
          <a:endParaRPr kumimoji="1" lang="ja-JP" altLang="en-US"/>
        </a:p>
      </dgm:t>
    </dgm:pt>
    <dgm:pt modelId="{1F13707B-EFE1-4268-8A93-92BB52CB95DD}" type="sibTrans" cxnId="{B4ED4C60-D158-412F-992C-8B85846115F8}">
      <dgm:prSet/>
      <dgm:spPr/>
      <dgm:t>
        <a:bodyPr/>
        <a:lstStyle/>
        <a:p>
          <a:endParaRPr kumimoji="1" lang="ja-JP" altLang="en-US"/>
        </a:p>
      </dgm:t>
    </dgm:pt>
    <dgm:pt modelId="{6708121A-5300-491F-897A-B73C8F433D31}">
      <dgm:prSet phldrT="[テキスト]"/>
      <dgm:spPr/>
      <dgm:t>
        <a:bodyPr/>
        <a:lstStyle/>
        <a:p>
          <a:r>
            <a:rPr kumimoji="1" lang="ja-JP" altLang="en-US" dirty="0"/>
            <a:t>資材提供</a:t>
          </a:r>
          <a:endParaRPr kumimoji="1" lang="en-US" altLang="ja-JP" dirty="0"/>
        </a:p>
        <a:p>
          <a:r>
            <a:rPr kumimoji="1" lang="ja-JP" altLang="en-US" dirty="0"/>
            <a:t>食材調達</a:t>
          </a:r>
        </a:p>
      </dgm:t>
    </dgm:pt>
    <dgm:pt modelId="{55081E84-3226-4ACD-BC59-18714080AEBB}" type="parTrans" cxnId="{F74789BB-0A97-43E5-8CFC-0C8246458785}">
      <dgm:prSet/>
      <dgm:spPr/>
      <dgm:t>
        <a:bodyPr/>
        <a:lstStyle/>
        <a:p>
          <a:endParaRPr kumimoji="1" lang="ja-JP" altLang="en-US"/>
        </a:p>
      </dgm:t>
    </dgm:pt>
    <dgm:pt modelId="{5172B0CE-F77B-4EE5-B313-69FFFD37F539}" type="sibTrans" cxnId="{F74789BB-0A97-43E5-8CFC-0C8246458785}">
      <dgm:prSet/>
      <dgm:spPr/>
      <dgm:t>
        <a:bodyPr/>
        <a:lstStyle/>
        <a:p>
          <a:endParaRPr kumimoji="1" lang="ja-JP" altLang="en-US"/>
        </a:p>
      </dgm:t>
    </dgm:pt>
    <dgm:pt modelId="{DAE55FC1-EBD0-4331-9B18-F56E4FC0E864}" type="pres">
      <dgm:prSet presAssocID="{CBDB9BFE-46A2-4005-9CA3-0E2A98FB619C}" presName="Name0" presStyleCnt="0">
        <dgm:presLayoutVars>
          <dgm:dir/>
          <dgm:resizeHandles val="exact"/>
        </dgm:presLayoutVars>
      </dgm:prSet>
      <dgm:spPr/>
    </dgm:pt>
    <dgm:pt modelId="{2BCAFDBD-730A-4E0B-9FEA-17E4922FA1B7}" type="pres">
      <dgm:prSet presAssocID="{130D0E3D-21B9-4E7D-8663-D8754DCA5510}" presName="node" presStyleLbl="node1" presStyleIdx="0" presStyleCnt="7">
        <dgm:presLayoutVars>
          <dgm:bulletEnabled val="1"/>
        </dgm:presLayoutVars>
      </dgm:prSet>
      <dgm:spPr/>
    </dgm:pt>
    <dgm:pt modelId="{96EF1596-840F-48CA-B341-B64E65977848}" type="pres">
      <dgm:prSet presAssocID="{EAC29E93-315A-4AF7-9C25-DCD1541DD2C6}" presName="sibTrans" presStyleLbl="sibTrans2D1" presStyleIdx="0" presStyleCnt="6"/>
      <dgm:spPr/>
    </dgm:pt>
    <dgm:pt modelId="{8C5F4407-201A-4C8D-8DF6-A14C3F3C6E4F}" type="pres">
      <dgm:prSet presAssocID="{EAC29E93-315A-4AF7-9C25-DCD1541DD2C6}" presName="connectorText" presStyleLbl="sibTrans2D1" presStyleIdx="0" presStyleCnt="6"/>
      <dgm:spPr/>
    </dgm:pt>
    <dgm:pt modelId="{9CE5EA5F-E7B9-4ADA-9CC4-C95C0C11652D}" type="pres">
      <dgm:prSet presAssocID="{A8C7B11A-AD9E-40A9-BF39-5626B99DF3BD}" presName="node" presStyleLbl="node1" presStyleIdx="1" presStyleCnt="7">
        <dgm:presLayoutVars>
          <dgm:bulletEnabled val="1"/>
        </dgm:presLayoutVars>
      </dgm:prSet>
      <dgm:spPr/>
    </dgm:pt>
    <dgm:pt modelId="{52C0F5E0-9011-4DC7-A155-8CA980C2B1E2}" type="pres">
      <dgm:prSet presAssocID="{1863CD2E-CA4F-4029-B8EA-6E9D05127A5D}" presName="sibTrans" presStyleLbl="sibTrans2D1" presStyleIdx="1" presStyleCnt="6"/>
      <dgm:spPr/>
    </dgm:pt>
    <dgm:pt modelId="{2F6975C2-92CD-457D-87A6-73C5F7E5719C}" type="pres">
      <dgm:prSet presAssocID="{1863CD2E-CA4F-4029-B8EA-6E9D05127A5D}" presName="connectorText" presStyleLbl="sibTrans2D1" presStyleIdx="1" presStyleCnt="6"/>
      <dgm:spPr/>
    </dgm:pt>
    <dgm:pt modelId="{2D46D4FC-5606-4A04-9359-8DE94966993B}" type="pres">
      <dgm:prSet presAssocID="{74494023-23E7-4B91-9DF1-27D92AF66313}" presName="node" presStyleLbl="node1" presStyleIdx="2" presStyleCnt="7">
        <dgm:presLayoutVars>
          <dgm:bulletEnabled val="1"/>
        </dgm:presLayoutVars>
      </dgm:prSet>
      <dgm:spPr/>
    </dgm:pt>
    <dgm:pt modelId="{73119271-C8DB-4040-83D1-666477DE57FD}" type="pres">
      <dgm:prSet presAssocID="{5A69CA76-41FD-485D-BA90-B380B6F8769A}" presName="sibTrans" presStyleLbl="sibTrans2D1" presStyleIdx="2" presStyleCnt="6"/>
      <dgm:spPr/>
    </dgm:pt>
    <dgm:pt modelId="{00A78C97-2D49-40B2-A69E-125CCA221AD8}" type="pres">
      <dgm:prSet presAssocID="{5A69CA76-41FD-485D-BA90-B380B6F8769A}" presName="connectorText" presStyleLbl="sibTrans2D1" presStyleIdx="2" presStyleCnt="6"/>
      <dgm:spPr/>
    </dgm:pt>
    <dgm:pt modelId="{B06C870D-6066-4A90-805B-7855DE31675E}" type="pres">
      <dgm:prSet presAssocID="{7122B924-12FD-46D9-A093-F2D6199A64E7}" presName="node" presStyleLbl="node1" presStyleIdx="3" presStyleCnt="7">
        <dgm:presLayoutVars>
          <dgm:bulletEnabled val="1"/>
        </dgm:presLayoutVars>
      </dgm:prSet>
      <dgm:spPr/>
    </dgm:pt>
    <dgm:pt modelId="{845A56F3-1621-4641-89FA-82C58A808E20}" type="pres">
      <dgm:prSet presAssocID="{6BFF66F6-08D2-41D0-9E2E-F3B3AEF78455}" presName="sibTrans" presStyleLbl="sibTrans2D1" presStyleIdx="3" presStyleCnt="6"/>
      <dgm:spPr/>
    </dgm:pt>
    <dgm:pt modelId="{DF536EEC-95B9-4E08-B728-C54E3D42E9E5}" type="pres">
      <dgm:prSet presAssocID="{6BFF66F6-08D2-41D0-9E2E-F3B3AEF78455}" presName="connectorText" presStyleLbl="sibTrans2D1" presStyleIdx="3" presStyleCnt="6"/>
      <dgm:spPr/>
    </dgm:pt>
    <dgm:pt modelId="{63CD9E4D-D87C-43F7-ADF6-9135659C99AB}" type="pres">
      <dgm:prSet presAssocID="{BFFCF46F-B9A1-4A1D-84A9-4FEB76AE36CE}" presName="node" presStyleLbl="node1" presStyleIdx="4" presStyleCnt="7">
        <dgm:presLayoutVars>
          <dgm:bulletEnabled val="1"/>
        </dgm:presLayoutVars>
      </dgm:prSet>
      <dgm:spPr/>
    </dgm:pt>
    <dgm:pt modelId="{7302CDA8-604F-4376-9E87-63B28F4F7C26}" type="pres">
      <dgm:prSet presAssocID="{1F13707B-EFE1-4268-8A93-92BB52CB95DD}" presName="sibTrans" presStyleLbl="sibTrans2D1" presStyleIdx="4" presStyleCnt="6"/>
      <dgm:spPr/>
    </dgm:pt>
    <dgm:pt modelId="{4DDB33B5-7C06-4EB9-BA93-CA632C9F63DD}" type="pres">
      <dgm:prSet presAssocID="{1F13707B-EFE1-4268-8A93-92BB52CB95DD}" presName="connectorText" presStyleLbl="sibTrans2D1" presStyleIdx="4" presStyleCnt="6"/>
      <dgm:spPr/>
    </dgm:pt>
    <dgm:pt modelId="{27B717E1-CA52-4CDD-A40E-5E4E817D341F}" type="pres">
      <dgm:prSet presAssocID="{6708121A-5300-491F-897A-B73C8F433D31}" presName="node" presStyleLbl="node1" presStyleIdx="5" presStyleCnt="7">
        <dgm:presLayoutVars>
          <dgm:bulletEnabled val="1"/>
        </dgm:presLayoutVars>
      </dgm:prSet>
      <dgm:spPr/>
    </dgm:pt>
    <dgm:pt modelId="{48315B8C-F16E-446C-8792-78696AEB69BD}" type="pres">
      <dgm:prSet presAssocID="{5172B0CE-F77B-4EE5-B313-69FFFD37F539}" presName="sibTrans" presStyleLbl="sibTrans2D1" presStyleIdx="5" presStyleCnt="6"/>
      <dgm:spPr/>
    </dgm:pt>
    <dgm:pt modelId="{87E610DB-9904-4A1F-82E3-9BFC3721CBED}" type="pres">
      <dgm:prSet presAssocID="{5172B0CE-F77B-4EE5-B313-69FFFD37F539}" presName="connectorText" presStyleLbl="sibTrans2D1" presStyleIdx="5" presStyleCnt="6"/>
      <dgm:spPr/>
    </dgm:pt>
    <dgm:pt modelId="{F9EDB66A-080C-4D6F-B1CC-E4B33E5F0316}" type="pres">
      <dgm:prSet presAssocID="{B68CBFE2-DF9B-4ECD-9E66-D885CF33B79D}" presName="node" presStyleLbl="node1" presStyleIdx="6" presStyleCnt="7">
        <dgm:presLayoutVars>
          <dgm:bulletEnabled val="1"/>
        </dgm:presLayoutVars>
      </dgm:prSet>
      <dgm:spPr/>
    </dgm:pt>
  </dgm:ptLst>
  <dgm:cxnLst>
    <dgm:cxn modelId="{9C97E60A-FA49-4F29-BEDB-674C305D3B8B}" type="presOf" srcId="{5A69CA76-41FD-485D-BA90-B380B6F8769A}" destId="{73119271-C8DB-4040-83D1-666477DE57FD}" srcOrd="0" destOrd="0" presId="urn:microsoft.com/office/officeart/2005/8/layout/process1"/>
    <dgm:cxn modelId="{FEFC321C-6FE4-42FE-9020-06AFE463DEA0}" type="presOf" srcId="{5172B0CE-F77B-4EE5-B313-69FFFD37F539}" destId="{48315B8C-F16E-446C-8792-78696AEB69BD}" srcOrd="0" destOrd="0" presId="urn:microsoft.com/office/officeart/2005/8/layout/process1"/>
    <dgm:cxn modelId="{B053391E-7E0B-4F5B-950D-1D7D5CA66781}" type="presOf" srcId="{1863CD2E-CA4F-4029-B8EA-6E9D05127A5D}" destId="{2F6975C2-92CD-457D-87A6-73C5F7E5719C}" srcOrd="1" destOrd="0" presId="urn:microsoft.com/office/officeart/2005/8/layout/process1"/>
    <dgm:cxn modelId="{14348D24-1741-482D-8E0C-766A4F1EC49C}" type="presOf" srcId="{CBDB9BFE-46A2-4005-9CA3-0E2A98FB619C}" destId="{DAE55FC1-EBD0-4331-9B18-F56E4FC0E864}" srcOrd="0" destOrd="0" presId="urn:microsoft.com/office/officeart/2005/8/layout/process1"/>
    <dgm:cxn modelId="{A3B55D2D-ECF4-4925-8534-B6D6B4FFECC4}" srcId="{CBDB9BFE-46A2-4005-9CA3-0E2A98FB619C}" destId="{130D0E3D-21B9-4E7D-8663-D8754DCA5510}" srcOrd="0" destOrd="0" parTransId="{72F58F4C-CE1C-41D3-B8DA-F0640A16EA1B}" sibTransId="{EAC29E93-315A-4AF7-9C25-DCD1541DD2C6}"/>
    <dgm:cxn modelId="{B4ED4C60-D158-412F-992C-8B85846115F8}" srcId="{CBDB9BFE-46A2-4005-9CA3-0E2A98FB619C}" destId="{BFFCF46F-B9A1-4A1D-84A9-4FEB76AE36CE}" srcOrd="4" destOrd="0" parTransId="{78766EEB-D7D2-4773-B313-4EC3129820DA}" sibTransId="{1F13707B-EFE1-4268-8A93-92BB52CB95DD}"/>
    <dgm:cxn modelId="{11E98F60-B62D-4998-9BCC-690610B81D9A}" type="presOf" srcId="{7122B924-12FD-46D9-A093-F2D6199A64E7}" destId="{B06C870D-6066-4A90-805B-7855DE31675E}" srcOrd="0" destOrd="0" presId="urn:microsoft.com/office/officeart/2005/8/layout/process1"/>
    <dgm:cxn modelId="{84A77C61-EB43-4830-841F-9B7A1BDCDE71}" type="presOf" srcId="{5A69CA76-41FD-485D-BA90-B380B6F8769A}" destId="{00A78C97-2D49-40B2-A69E-125CCA221AD8}" srcOrd="1" destOrd="0" presId="urn:microsoft.com/office/officeart/2005/8/layout/process1"/>
    <dgm:cxn modelId="{AD59C942-6AF5-404B-867D-02D45531735E}" type="presOf" srcId="{1863CD2E-CA4F-4029-B8EA-6E9D05127A5D}" destId="{52C0F5E0-9011-4DC7-A155-8CA980C2B1E2}" srcOrd="0" destOrd="0" presId="urn:microsoft.com/office/officeart/2005/8/layout/process1"/>
    <dgm:cxn modelId="{F4E17652-1176-4CEA-8DF6-55E4A718F1FF}" type="presOf" srcId="{74494023-23E7-4B91-9DF1-27D92AF66313}" destId="{2D46D4FC-5606-4A04-9359-8DE94966993B}" srcOrd="0" destOrd="0" presId="urn:microsoft.com/office/officeart/2005/8/layout/process1"/>
    <dgm:cxn modelId="{88151B73-8898-4945-BF80-2A6218329426}" type="presOf" srcId="{5172B0CE-F77B-4EE5-B313-69FFFD37F539}" destId="{87E610DB-9904-4A1F-82E3-9BFC3721CBED}" srcOrd="1" destOrd="0" presId="urn:microsoft.com/office/officeart/2005/8/layout/process1"/>
    <dgm:cxn modelId="{C64BD37C-B012-463B-B6CD-9BC28F2C461A}" srcId="{CBDB9BFE-46A2-4005-9CA3-0E2A98FB619C}" destId="{74494023-23E7-4B91-9DF1-27D92AF66313}" srcOrd="2" destOrd="0" parTransId="{B6465A2D-448A-4CDA-B40A-F1601E083BC6}" sibTransId="{5A69CA76-41FD-485D-BA90-B380B6F8769A}"/>
    <dgm:cxn modelId="{C77E017E-1803-4B42-BD06-1A4C5C776E53}" type="presOf" srcId="{BFFCF46F-B9A1-4A1D-84A9-4FEB76AE36CE}" destId="{63CD9E4D-D87C-43F7-ADF6-9135659C99AB}" srcOrd="0" destOrd="0" presId="urn:microsoft.com/office/officeart/2005/8/layout/process1"/>
    <dgm:cxn modelId="{DF88B082-6A4F-4D79-A513-B03C62455242}" srcId="{CBDB9BFE-46A2-4005-9CA3-0E2A98FB619C}" destId="{7122B924-12FD-46D9-A093-F2D6199A64E7}" srcOrd="3" destOrd="0" parTransId="{5E9BED2F-4833-480F-BB6E-801D6DC298ED}" sibTransId="{6BFF66F6-08D2-41D0-9E2E-F3B3AEF78455}"/>
    <dgm:cxn modelId="{FB910697-224C-4CA5-924D-558AE787705D}" type="presOf" srcId="{6BFF66F6-08D2-41D0-9E2E-F3B3AEF78455}" destId="{DF536EEC-95B9-4E08-B728-C54E3D42E9E5}" srcOrd="1" destOrd="0" presId="urn:microsoft.com/office/officeart/2005/8/layout/process1"/>
    <dgm:cxn modelId="{30E84FA0-CABC-4C2C-BE9C-4CD3A6118748}" type="presOf" srcId="{B68CBFE2-DF9B-4ECD-9E66-D885CF33B79D}" destId="{F9EDB66A-080C-4D6F-B1CC-E4B33E5F0316}" srcOrd="0" destOrd="0" presId="urn:microsoft.com/office/officeart/2005/8/layout/process1"/>
    <dgm:cxn modelId="{5C1E20A1-5E3E-4094-9BD5-86E786EA1639}" srcId="{CBDB9BFE-46A2-4005-9CA3-0E2A98FB619C}" destId="{B68CBFE2-DF9B-4ECD-9E66-D885CF33B79D}" srcOrd="6" destOrd="0" parTransId="{9FB2C3E5-C413-4860-B92A-40CAD3678E69}" sibTransId="{D5396EE6-8DC6-4EBC-96B9-48FF46DED0DC}"/>
    <dgm:cxn modelId="{88ECBCA2-97EA-4C4B-ADFA-54BAB9C9D13F}" type="presOf" srcId="{EAC29E93-315A-4AF7-9C25-DCD1541DD2C6}" destId="{96EF1596-840F-48CA-B341-B64E65977848}" srcOrd="0" destOrd="0" presId="urn:microsoft.com/office/officeart/2005/8/layout/process1"/>
    <dgm:cxn modelId="{F74789BB-0A97-43E5-8CFC-0C8246458785}" srcId="{CBDB9BFE-46A2-4005-9CA3-0E2A98FB619C}" destId="{6708121A-5300-491F-897A-B73C8F433D31}" srcOrd="5" destOrd="0" parTransId="{55081E84-3226-4ACD-BC59-18714080AEBB}" sibTransId="{5172B0CE-F77B-4EE5-B313-69FFFD37F539}"/>
    <dgm:cxn modelId="{05B68FBE-EF10-41AA-92FD-30929E0DBDF2}" type="presOf" srcId="{6BFF66F6-08D2-41D0-9E2E-F3B3AEF78455}" destId="{845A56F3-1621-4641-89FA-82C58A808E20}" srcOrd="0" destOrd="0" presId="urn:microsoft.com/office/officeart/2005/8/layout/process1"/>
    <dgm:cxn modelId="{892FE9C4-3DA9-40A9-916E-E33DE4E81BE0}" type="presOf" srcId="{A8C7B11A-AD9E-40A9-BF39-5626B99DF3BD}" destId="{9CE5EA5F-E7B9-4ADA-9CC4-C95C0C11652D}" srcOrd="0" destOrd="0" presId="urn:microsoft.com/office/officeart/2005/8/layout/process1"/>
    <dgm:cxn modelId="{101A34C7-63F2-47E0-955A-AB86A86C54B2}" srcId="{CBDB9BFE-46A2-4005-9CA3-0E2A98FB619C}" destId="{A8C7B11A-AD9E-40A9-BF39-5626B99DF3BD}" srcOrd="1" destOrd="0" parTransId="{56DCBDAF-12D0-4AFD-84F9-096F7BF2BC20}" sibTransId="{1863CD2E-CA4F-4029-B8EA-6E9D05127A5D}"/>
    <dgm:cxn modelId="{55BC44CB-3B88-4FAA-87FD-3DAF3F035816}" type="presOf" srcId="{1F13707B-EFE1-4268-8A93-92BB52CB95DD}" destId="{7302CDA8-604F-4376-9E87-63B28F4F7C26}" srcOrd="0" destOrd="0" presId="urn:microsoft.com/office/officeart/2005/8/layout/process1"/>
    <dgm:cxn modelId="{E74715CF-752B-4F60-8371-E751F57A98AE}" type="presOf" srcId="{1F13707B-EFE1-4268-8A93-92BB52CB95DD}" destId="{4DDB33B5-7C06-4EB9-BA93-CA632C9F63DD}" srcOrd="1" destOrd="0" presId="urn:microsoft.com/office/officeart/2005/8/layout/process1"/>
    <dgm:cxn modelId="{CE9FB9E3-62BC-4304-A4EF-AE1183014538}" type="presOf" srcId="{6708121A-5300-491F-897A-B73C8F433D31}" destId="{27B717E1-CA52-4CDD-A40E-5E4E817D341F}" srcOrd="0" destOrd="0" presId="urn:microsoft.com/office/officeart/2005/8/layout/process1"/>
    <dgm:cxn modelId="{196940E8-1D22-464F-BA4A-8F201DE4B1F1}" type="presOf" srcId="{130D0E3D-21B9-4E7D-8663-D8754DCA5510}" destId="{2BCAFDBD-730A-4E0B-9FEA-17E4922FA1B7}" srcOrd="0" destOrd="0" presId="urn:microsoft.com/office/officeart/2005/8/layout/process1"/>
    <dgm:cxn modelId="{664D1AFB-B934-4FCD-A2F0-14B947E0AFF8}" type="presOf" srcId="{EAC29E93-315A-4AF7-9C25-DCD1541DD2C6}" destId="{8C5F4407-201A-4C8D-8DF6-A14C3F3C6E4F}" srcOrd="1" destOrd="0" presId="urn:microsoft.com/office/officeart/2005/8/layout/process1"/>
    <dgm:cxn modelId="{EA1FF917-DDF5-472B-AD66-555947C3A383}" type="presParOf" srcId="{DAE55FC1-EBD0-4331-9B18-F56E4FC0E864}" destId="{2BCAFDBD-730A-4E0B-9FEA-17E4922FA1B7}" srcOrd="0" destOrd="0" presId="urn:microsoft.com/office/officeart/2005/8/layout/process1"/>
    <dgm:cxn modelId="{077C9B52-E6E0-41D9-9385-95D93420DCB8}" type="presParOf" srcId="{DAE55FC1-EBD0-4331-9B18-F56E4FC0E864}" destId="{96EF1596-840F-48CA-B341-B64E65977848}" srcOrd="1" destOrd="0" presId="urn:microsoft.com/office/officeart/2005/8/layout/process1"/>
    <dgm:cxn modelId="{9351BA11-719E-4B22-84DA-7C2CF147C8E6}" type="presParOf" srcId="{96EF1596-840F-48CA-B341-B64E65977848}" destId="{8C5F4407-201A-4C8D-8DF6-A14C3F3C6E4F}" srcOrd="0" destOrd="0" presId="urn:microsoft.com/office/officeart/2005/8/layout/process1"/>
    <dgm:cxn modelId="{2B910079-D798-4A42-BC60-8F2596596016}" type="presParOf" srcId="{DAE55FC1-EBD0-4331-9B18-F56E4FC0E864}" destId="{9CE5EA5F-E7B9-4ADA-9CC4-C95C0C11652D}" srcOrd="2" destOrd="0" presId="urn:microsoft.com/office/officeart/2005/8/layout/process1"/>
    <dgm:cxn modelId="{BD4BA9BC-2EFF-494E-BB72-87808EA64E90}" type="presParOf" srcId="{DAE55FC1-EBD0-4331-9B18-F56E4FC0E864}" destId="{52C0F5E0-9011-4DC7-A155-8CA980C2B1E2}" srcOrd="3" destOrd="0" presId="urn:microsoft.com/office/officeart/2005/8/layout/process1"/>
    <dgm:cxn modelId="{DBED5030-83F2-412F-AFBD-457425CEA8DE}" type="presParOf" srcId="{52C0F5E0-9011-4DC7-A155-8CA980C2B1E2}" destId="{2F6975C2-92CD-457D-87A6-73C5F7E5719C}" srcOrd="0" destOrd="0" presId="urn:microsoft.com/office/officeart/2005/8/layout/process1"/>
    <dgm:cxn modelId="{34299F1C-35E4-4170-86D0-EF637E1A84F5}" type="presParOf" srcId="{DAE55FC1-EBD0-4331-9B18-F56E4FC0E864}" destId="{2D46D4FC-5606-4A04-9359-8DE94966993B}" srcOrd="4" destOrd="0" presId="urn:microsoft.com/office/officeart/2005/8/layout/process1"/>
    <dgm:cxn modelId="{A1DBFA4E-4BED-4858-B0C5-D51EDF530F2E}" type="presParOf" srcId="{DAE55FC1-EBD0-4331-9B18-F56E4FC0E864}" destId="{73119271-C8DB-4040-83D1-666477DE57FD}" srcOrd="5" destOrd="0" presId="urn:microsoft.com/office/officeart/2005/8/layout/process1"/>
    <dgm:cxn modelId="{B6C8A5C1-F308-421E-9CFB-645102625962}" type="presParOf" srcId="{73119271-C8DB-4040-83D1-666477DE57FD}" destId="{00A78C97-2D49-40B2-A69E-125CCA221AD8}" srcOrd="0" destOrd="0" presId="urn:microsoft.com/office/officeart/2005/8/layout/process1"/>
    <dgm:cxn modelId="{D345BAE8-A3E5-4B50-A958-D3E9CF19E09A}" type="presParOf" srcId="{DAE55FC1-EBD0-4331-9B18-F56E4FC0E864}" destId="{B06C870D-6066-4A90-805B-7855DE31675E}" srcOrd="6" destOrd="0" presId="urn:microsoft.com/office/officeart/2005/8/layout/process1"/>
    <dgm:cxn modelId="{F243879B-85B4-4C3F-9BC9-B1AEB4C4F3A7}" type="presParOf" srcId="{DAE55FC1-EBD0-4331-9B18-F56E4FC0E864}" destId="{845A56F3-1621-4641-89FA-82C58A808E20}" srcOrd="7" destOrd="0" presId="urn:microsoft.com/office/officeart/2005/8/layout/process1"/>
    <dgm:cxn modelId="{4E3FF97D-18B5-4A1E-B410-6659F7CE6BE8}" type="presParOf" srcId="{845A56F3-1621-4641-89FA-82C58A808E20}" destId="{DF536EEC-95B9-4E08-B728-C54E3D42E9E5}" srcOrd="0" destOrd="0" presId="urn:microsoft.com/office/officeart/2005/8/layout/process1"/>
    <dgm:cxn modelId="{43E427E7-637C-4817-8C18-07D0B87F1D80}" type="presParOf" srcId="{DAE55FC1-EBD0-4331-9B18-F56E4FC0E864}" destId="{63CD9E4D-D87C-43F7-ADF6-9135659C99AB}" srcOrd="8" destOrd="0" presId="urn:microsoft.com/office/officeart/2005/8/layout/process1"/>
    <dgm:cxn modelId="{F0A20349-1C48-4E90-BAB0-E990D33D39DA}" type="presParOf" srcId="{DAE55FC1-EBD0-4331-9B18-F56E4FC0E864}" destId="{7302CDA8-604F-4376-9E87-63B28F4F7C26}" srcOrd="9" destOrd="0" presId="urn:microsoft.com/office/officeart/2005/8/layout/process1"/>
    <dgm:cxn modelId="{D5FE446D-BF57-4A63-AC36-F4A556CCF584}" type="presParOf" srcId="{7302CDA8-604F-4376-9E87-63B28F4F7C26}" destId="{4DDB33B5-7C06-4EB9-BA93-CA632C9F63DD}" srcOrd="0" destOrd="0" presId="urn:microsoft.com/office/officeart/2005/8/layout/process1"/>
    <dgm:cxn modelId="{3DFBFA40-16C9-4F9A-93B2-3AE3168EBBA8}" type="presParOf" srcId="{DAE55FC1-EBD0-4331-9B18-F56E4FC0E864}" destId="{27B717E1-CA52-4CDD-A40E-5E4E817D341F}" srcOrd="10" destOrd="0" presId="urn:microsoft.com/office/officeart/2005/8/layout/process1"/>
    <dgm:cxn modelId="{F73B6FEA-6EDC-4F58-A838-CCE5FE883C85}" type="presParOf" srcId="{DAE55FC1-EBD0-4331-9B18-F56E4FC0E864}" destId="{48315B8C-F16E-446C-8792-78696AEB69BD}" srcOrd="11" destOrd="0" presId="urn:microsoft.com/office/officeart/2005/8/layout/process1"/>
    <dgm:cxn modelId="{80690489-6AF5-4041-9893-34D064C528A1}" type="presParOf" srcId="{48315B8C-F16E-446C-8792-78696AEB69BD}" destId="{87E610DB-9904-4A1F-82E3-9BFC3721CBED}" srcOrd="0" destOrd="0" presId="urn:microsoft.com/office/officeart/2005/8/layout/process1"/>
    <dgm:cxn modelId="{45CC2895-94CC-4889-A21B-18FE60C93887}" type="presParOf" srcId="{DAE55FC1-EBD0-4331-9B18-F56E4FC0E864}" destId="{F9EDB66A-080C-4D6F-B1CC-E4B33E5F0316}" srcOrd="1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CAFDBD-730A-4E0B-9FEA-17E4922FA1B7}">
      <dsp:nvSpPr>
        <dsp:cNvPr id="0" name=""/>
        <dsp:cNvSpPr/>
      </dsp:nvSpPr>
      <dsp:spPr>
        <a:xfrm>
          <a:off x="3423" y="2467061"/>
          <a:ext cx="1296292" cy="12745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800" kern="1200" dirty="0"/>
            <a:t>FC</a:t>
          </a:r>
          <a:r>
            <a:rPr kumimoji="1" lang="ja-JP" altLang="en-US" sz="1800" kern="1200" dirty="0"/>
            <a:t>契約者募集</a:t>
          </a:r>
        </a:p>
      </dsp:txBody>
      <dsp:txXfrm>
        <a:off x="40752" y="2504390"/>
        <a:ext cx="1221634" cy="1199861"/>
      </dsp:txXfrm>
    </dsp:sp>
    <dsp:sp modelId="{96EF1596-840F-48CA-B341-B64E65977848}">
      <dsp:nvSpPr>
        <dsp:cNvPr id="0" name=""/>
        <dsp:cNvSpPr/>
      </dsp:nvSpPr>
      <dsp:spPr>
        <a:xfrm>
          <a:off x="1429345" y="2943581"/>
          <a:ext cx="274814" cy="3214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900" kern="1200"/>
        </a:p>
      </dsp:txBody>
      <dsp:txXfrm>
        <a:off x="1429345" y="3007877"/>
        <a:ext cx="192370" cy="192888"/>
      </dsp:txXfrm>
    </dsp:sp>
    <dsp:sp modelId="{9CE5EA5F-E7B9-4ADA-9CC4-C95C0C11652D}">
      <dsp:nvSpPr>
        <dsp:cNvPr id="0" name=""/>
        <dsp:cNvSpPr/>
      </dsp:nvSpPr>
      <dsp:spPr>
        <a:xfrm>
          <a:off x="1818233" y="2467061"/>
          <a:ext cx="1296292" cy="12745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800" kern="1200" dirty="0"/>
            <a:t>FC</a:t>
          </a:r>
          <a:r>
            <a:rPr kumimoji="1" lang="ja-JP" altLang="en-US" sz="1800" kern="1200" dirty="0"/>
            <a:t>契約締結</a:t>
          </a:r>
        </a:p>
      </dsp:txBody>
      <dsp:txXfrm>
        <a:off x="1855562" y="2504390"/>
        <a:ext cx="1221634" cy="1199861"/>
      </dsp:txXfrm>
    </dsp:sp>
    <dsp:sp modelId="{52C0F5E0-9011-4DC7-A155-8CA980C2B1E2}">
      <dsp:nvSpPr>
        <dsp:cNvPr id="0" name=""/>
        <dsp:cNvSpPr/>
      </dsp:nvSpPr>
      <dsp:spPr>
        <a:xfrm>
          <a:off x="3244155" y="2943581"/>
          <a:ext cx="274814" cy="3214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900" kern="1200"/>
        </a:p>
      </dsp:txBody>
      <dsp:txXfrm>
        <a:off x="3244155" y="3007877"/>
        <a:ext cx="192370" cy="192888"/>
      </dsp:txXfrm>
    </dsp:sp>
    <dsp:sp modelId="{2D46D4FC-5606-4A04-9359-8DE94966993B}">
      <dsp:nvSpPr>
        <dsp:cNvPr id="0" name=""/>
        <dsp:cNvSpPr/>
      </dsp:nvSpPr>
      <dsp:spPr>
        <a:xfrm>
          <a:off x="3633043" y="2467061"/>
          <a:ext cx="1296292" cy="12745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物件探し・申し込み</a:t>
          </a:r>
        </a:p>
      </dsp:txBody>
      <dsp:txXfrm>
        <a:off x="3670372" y="2504390"/>
        <a:ext cx="1221634" cy="1199861"/>
      </dsp:txXfrm>
    </dsp:sp>
    <dsp:sp modelId="{73119271-C8DB-4040-83D1-666477DE57FD}">
      <dsp:nvSpPr>
        <dsp:cNvPr id="0" name=""/>
        <dsp:cNvSpPr/>
      </dsp:nvSpPr>
      <dsp:spPr>
        <a:xfrm>
          <a:off x="5058965" y="2943581"/>
          <a:ext cx="274814" cy="3214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900" kern="1200"/>
        </a:p>
      </dsp:txBody>
      <dsp:txXfrm>
        <a:off x="5058965" y="3007877"/>
        <a:ext cx="192370" cy="192888"/>
      </dsp:txXfrm>
    </dsp:sp>
    <dsp:sp modelId="{B06C870D-6066-4A90-805B-7855DE31675E}">
      <dsp:nvSpPr>
        <dsp:cNvPr id="0" name=""/>
        <dsp:cNvSpPr/>
      </dsp:nvSpPr>
      <dsp:spPr>
        <a:xfrm>
          <a:off x="5447853" y="2467061"/>
          <a:ext cx="1296292" cy="12745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オーナー面接</a:t>
          </a:r>
        </a:p>
      </dsp:txBody>
      <dsp:txXfrm>
        <a:off x="5485182" y="2504390"/>
        <a:ext cx="1221634" cy="1199861"/>
      </dsp:txXfrm>
    </dsp:sp>
    <dsp:sp modelId="{845A56F3-1621-4641-89FA-82C58A808E20}">
      <dsp:nvSpPr>
        <dsp:cNvPr id="0" name=""/>
        <dsp:cNvSpPr/>
      </dsp:nvSpPr>
      <dsp:spPr>
        <a:xfrm>
          <a:off x="6873775" y="2943581"/>
          <a:ext cx="274814" cy="3214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900" kern="1200"/>
        </a:p>
      </dsp:txBody>
      <dsp:txXfrm>
        <a:off x="6873775" y="3007877"/>
        <a:ext cx="192370" cy="192888"/>
      </dsp:txXfrm>
    </dsp:sp>
    <dsp:sp modelId="{63CD9E4D-D87C-43F7-ADF6-9135659C99AB}">
      <dsp:nvSpPr>
        <dsp:cNvPr id="0" name=""/>
        <dsp:cNvSpPr/>
      </dsp:nvSpPr>
      <dsp:spPr>
        <a:xfrm>
          <a:off x="7262663" y="2467061"/>
          <a:ext cx="1296292" cy="12745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スタッフ研修</a:t>
          </a:r>
        </a:p>
      </dsp:txBody>
      <dsp:txXfrm>
        <a:off x="7299992" y="2504390"/>
        <a:ext cx="1221634" cy="1199861"/>
      </dsp:txXfrm>
    </dsp:sp>
    <dsp:sp modelId="{7302CDA8-604F-4376-9E87-63B28F4F7C26}">
      <dsp:nvSpPr>
        <dsp:cNvPr id="0" name=""/>
        <dsp:cNvSpPr/>
      </dsp:nvSpPr>
      <dsp:spPr>
        <a:xfrm>
          <a:off x="8688585" y="2943581"/>
          <a:ext cx="274814" cy="3214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900" kern="1200"/>
        </a:p>
      </dsp:txBody>
      <dsp:txXfrm>
        <a:off x="8688585" y="3007877"/>
        <a:ext cx="192370" cy="192888"/>
      </dsp:txXfrm>
    </dsp:sp>
    <dsp:sp modelId="{27B717E1-CA52-4CDD-A40E-5E4E817D341F}">
      <dsp:nvSpPr>
        <dsp:cNvPr id="0" name=""/>
        <dsp:cNvSpPr/>
      </dsp:nvSpPr>
      <dsp:spPr>
        <a:xfrm>
          <a:off x="9077473" y="2467061"/>
          <a:ext cx="1296292" cy="12745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資材提供</a:t>
          </a:r>
          <a:endParaRPr kumimoji="1" lang="en-US" altLang="ja-JP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食材調達</a:t>
          </a:r>
        </a:p>
      </dsp:txBody>
      <dsp:txXfrm>
        <a:off x="9114802" y="2504390"/>
        <a:ext cx="1221634" cy="1199861"/>
      </dsp:txXfrm>
    </dsp:sp>
    <dsp:sp modelId="{48315B8C-F16E-446C-8792-78696AEB69BD}">
      <dsp:nvSpPr>
        <dsp:cNvPr id="0" name=""/>
        <dsp:cNvSpPr/>
      </dsp:nvSpPr>
      <dsp:spPr>
        <a:xfrm>
          <a:off x="10503396" y="2943581"/>
          <a:ext cx="274814" cy="3214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900" kern="1200"/>
        </a:p>
      </dsp:txBody>
      <dsp:txXfrm>
        <a:off x="10503396" y="3007877"/>
        <a:ext cx="192370" cy="192888"/>
      </dsp:txXfrm>
    </dsp:sp>
    <dsp:sp modelId="{F9EDB66A-080C-4D6F-B1CC-E4B33E5F0316}">
      <dsp:nvSpPr>
        <dsp:cNvPr id="0" name=""/>
        <dsp:cNvSpPr/>
      </dsp:nvSpPr>
      <dsp:spPr>
        <a:xfrm>
          <a:off x="10892283" y="2467061"/>
          <a:ext cx="1296292" cy="12745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店舗オープン</a:t>
          </a:r>
        </a:p>
      </dsp:txBody>
      <dsp:txXfrm>
        <a:off x="10929612" y="2504390"/>
        <a:ext cx="1221634" cy="119986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CAFDBD-730A-4E0B-9FEA-17E4922FA1B7}">
      <dsp:nvSpPr>
        <dsp:cNvPr id="0" name=""/>
        <dsp:cNvSpPr/>
      </dsp:nvSpPr>
      <dsp:spPr>
        <a:xfrm>
          <a:off x="3423" y="2467061"/>
          <a:ext cx="1296292" cy="1274519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800" kern="1200" dirty="0"/>
            <a:t>FC</a:t>
          </a:r>
          <a:r>
            <a:rPr kumimoji="1" lang="ja-JP" altLang="en-US" sz="1800" kern="1200" dirty="0"/>
            <a:t>契約者募集</a:t>
          </a:r>
        </a:p>
      </dsp:txBody>
      <dsp:txXfrm>
        <a:off x="40752" y="2504390"/>
        <a:ext cx="1221634" cy="1199861"/>
      </dsp:txXfrm>
    </dsp:sp>
    <dsp:sp modelId="{96EF1596-840F-48CA-B341-B64E65977848}">
      <dsp:nvSpPr>
        <dsp:cNvPr id="0" name=""/>
        <dsp:cNvSpPr/>
      </dsp:nvSpPr>
      <dsp:spPr>
        <a:xfrm>
          <a:off x="1429345" y="2943581"/>
          <a:ext cx="274814" cy="3214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900" kern="1200"/>
        </a:p>
      </dsp:txBody>
      <dsp:txXfrm>
        <a:off x="1429345" y="3007877"/>
        <a:ext cx="192370" cy="192888"/>
      </dsp:txXfrm>
    </dsp:sp>
    <dsp:sp modelId="{9CE5EA5F-E7B9-4ADA-9CC4-C95C0C11652D}">
      <dsp:nvSpPr>
        <dsp:cNvPr id="0" name=""/>
        <dsp:cNvSpPr/>
      </dsp:nvSpPr>
      <dsp:spPr>
        <a:xfrm>
          <a:off x="1818233" y="2467061"/>
          <a:ext cx="1296292" cy="1274519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800" kern="1200" dirty="0"/>
            <a:t>FC</a:t>
          </a:r>
          <a:r>
            <a:rPr kumimoji="1" lang="ja-JP" altLang="en-US" sz="1800" kern="1200" dirty="0"/>
            <a:t>契約締結</a:t>
          </a:r>
        </a:p>
      </dsp:txBody>
      <dsp:txXfrm>
        <a:off x="1855562" y="2504390"/>
        <a:ext cx="1221634" cy="1199861"/>
      </dsp:txXfrm>
    </dsp:sp>
    <dsp:sp modelId="{52C0F5E0-9011-4DC7-A155-8CA980C2B1E2}">
      <dsp:nvSpPr>
        <dsp:cNvPr id="0" name=""/>
        <dsp:cNvSpPr/>
      </dsp:nvSpPr>
      <dsp:spPr>
        <a:xfrm>
          <a:off x="3244155" y="2943581"/>
          <a:ext cx="274814" cy="3214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900" kern="1200"/>
        </a:p>
      </dsp:txBody>
      <dsp:txXfrm>
        <a:off x="3244155" y="3007877"/>
        <a:ext cx="192370" cy="192888"/>
      </dsp:txXfrm>
    </dsp:sp>
    <dsp:sp modelId="{2D46D4FC-5606-4A04-9359-8DE94966993B}">
      <dsp:nvSpPr>
        <dsp:cNvPr id="0" name=""/>
        <dsp:cNvSpPr/>
      </dsp:nvSpPr>
      <dsp:spPr>
        <a:xfrm>
          <a:off x="3633043" y="2467061"/>
          <a:ext cx="1296292" cy="1274519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物件探し・申し込み</a:t>
          </a:r>
        </a:p>
      </dsp:txBody>
      <dsp:txXfrm>
        <a:off x="3670372" y="2504390"/>
        <a:ext cx="1221634" cy="1199861"/>
      </dsp:txXfrm>
    </dsp:sp>
    <dsp:sp modelId="{73119271-C8DB-4040-83D1-666477DE57FD}">
      <dsp:nvSpPr>
        <dsp:cNvPr id="0" name=""/>
        <dsp:cNvSpPr/>
      </dsp:nvSpPr>
      <dsp:spPr>
        <a:xfrm>
          <a:off x="5058965" y="2943581"/>
          <a:ext cx="274814" cy="3214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900" kern="1200"/>
        </a:p>
      </dsp:txBody>
      <dsp:txXfrm>
        <a:off x="5058965" y="3007877"/>
        <a:ext cx="192370" cy="192888"/>
      </dsp:txXfrm>
    </dsp:sp>
    <dsp:sp modelId="{B06C870D-6066-4A90-805B-7855DE31675E}">
      <dsp:nvSpPr>
        <dsp:cNvPr id="0" name=""/>
        <dsp:cNvSpPr/>
      </dsp:nvSpPr>
      <dsp:spPr>
        <a:xfrm>
          <a:off x="5447853" y="2467061"/>
          <a:ext cx="1296292" cy="1274519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オーナー面接</a:t>
          </a:r>
        </a:p>
      </dsp:txBody>
      <dsp:txXfrm>
        <a:off x="5485182" y="2504390"/>
        <a:ext cx="1221634" cy="1199861"/>
      </dsp:txXfrm>
    </dsp:sp>
    <dsp:sp modelId="{845A56F3-1621-4641-89FA-82C58A808E20}">
      <dsp:nvSpPr>
        <dsp:cNvPr id="0" name=""/>
        <dsp:cNvSpPr/>
      </dsp:nvSpPr>
      <dsp:spPr>
        <a:xfrm>
          <a:off x="6873775" y="2943581"/>
          <a:ext cx="274814" cy="3214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900" kern="1200"/>
        </a:p>
      </dsp:txBody>
      <dsp:txXfrm>
        <a:off x="6873775" y="3007877"/>
        <a:ext cx="192370" cy="192888"/>
      </dsp:txXfrm>
    </dsp:sp>
    <dsp:sp modelId="{63CD9E4D-D87C-43F7-ADF6-9135659C99AB}">
      <dsp:nvSpPr>
        <dsp:cNvPr id="0" name=""/>
        <dsp:cNvSpPr/>
      </dsp:nvSpPr>
      <dsp:spPr>
        <a:xfrm>
          <a:off x="7262663" y="2467061"/>
          <a:ext cx="1296292" cy="12745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スタッフ研修</a:t>
          </a:r>
        </a:p>
      </dsp:txBody>
      <dsp:txXfrm>
        <a:off x="7299992" y="2504390"/>
        <a:ext cx="1221634" cy="1199861"/>
      </dsp:txXfrm>
    </dsp:sp>
    <dsp:sp modelId="{7302CDA8-604F-4376-9E87-63B28F4F7C26}">
      <dsp:nvSpPr>
        <dsp:cNvPr id="0" name=""/>
        <dsp:cNvSpPr/>
      </dsp:nvSpPr>
      <dsp:spPr>
        <a:xfrm>
          <a:off x="8688585" y="2943581"/>
          <a:ext cx="274814" cy="3214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900" kern="1200"/>
        </a:p>
      </dsp:txBody>
      <dsp:txXfrm>
        <a:off x="8688585" y="3007877"/>
        <a:ext cx="192370" cy="192888"/>
      </dsp:txXfrm>
    </dsp:sp>
    <dsp:sp modelId="{27B717E1-CA52-4CDD-A40E-5E4E817D341F}">
      <dsp:nvSpPr>
        <dsp:cNvPr id="0" name=""/>
        <dsp:cNvSpPr/>
      </dsp:nvSpPr>
      <dsp:spPr>
        <a:xfrm>
          <a:off x="9077473" y="2467061"/>
          <a:ext cx="1296292" cy="12745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資材提供</a:t>
          </a:r>
          <a:endParaRPr kumimoji="1" lang="en-US" altLang="ja-JP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食材調達</a:t>
          </a:r>
        </a:p>
      </dsp:txBody>
      <dsp:txXfrm>
        <a:off x="9114802" y="2504390"/>
        <a:ext cx="1221634" cy="1199861"/>
      </dsp:txXfrm>
    </dsp:sp>
    <dsp:sp modelId="{48315B8C-F16E-446C-8792-78696AEB69BD}">
      <dsp:nvSpPr>
        <dsp:cNvPr id="0" name=""/>
        <dsp:cNvSpPr/>
      </dsp:nvSpPr>
      <dsp:spPr>
        <a:xfrm>
          <a:off x="10503396" y="2943581"/>
          <a:ext cx="274814" cy="3214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900" kern="1200"/>
        </a:p>
      </dsp:txBody>
      <dsp:txXfrm>
        <a:off x="10503396" y="3007877"/>
        <a:ext cx="192370" cy="192888"/>
      </dsp:txXfrm>
    </dsp:sp>
    <dsp:sp modelId="{F9EDB66A-080C-4D6F-B1CC-E4B33E5F0316}">
      <dsp:nvSpPr>
        <dsp:cNvPr id="0" name=""/>
        <dsp:cNvSpPr/>
      </dsp:nvSpPr>
      <dsp:spPr>
        <a:xfrm>
          <a:off x="10892283" y="2467061"/>
          <a:ext cx="1296292" cy="12745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店舗オープン</a:t>
          </a:r>
        </a:p>
      </dsp:txBody>
      <dsp:txXfrm>
        <a:off x="10929612" y="2504390"/>
        <a:ext cx="1221634" cy="11998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106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747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8667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9A5D1F-AA36-4308-9F0C-22678E79D2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887AB39-9FF6-46D1-9C61-7C7FAD3AEF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7C39832-30DD-4EB7-A17F-9B30FC7C9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5644D-422A-4DA1-8A3D-E14689CA6BF3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1F8F104-AC57-4CDD-9D3E-5F5C61DFF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7756070-02BB-419B-A4BF-AA7C0E596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6C07A-9169-4534-A84F-60F1313565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34939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C7B57C-E31B-4697-8967-A61A9EB29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DEE6A90-54DA-48D6-9ADE-AC676BF3C8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82EA036-4277-495E-AAE6-C66C95F30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5644D-422A-4DA1-8A3D-E14689CA6BF3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CEDA66C-19BB-420F-BA20-5CEC7E9B8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0DD42AD-B0FF-4609-B606-958B59BEE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6C07A-9169-4534-A84F-60F1313565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80347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37F683-F492-4D48-B39B-1987145F32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5100A60-0B9E-4A9E-BB64-8F82C7442C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194FB34-8C8D-400A-B9E1-7CC5FAFCA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5644D-422A-4DA1-8A3D-E14689CA6BF3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7DFF5DD-3998-410D-AA87-4D31F2550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5D0D62-1243-4BD4-A7F4-5840F297E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6C07A-9169-4534-A84F-60F1313565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5397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825320-2E20-4F57-B5F1-B4CB59A20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660BF1F-916D-4C68-B21C-B932AAE9E1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12CACBD-B3A6-4AFB-897C-CFCC112DE6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C5A66D7-D485-4DDD-8BF9-BF75E2538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5644D-422A-4DA1-8A3D-E14689CA6BF3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ADDD771-2071-44A3-BA48-FD4BFEDD1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246682B-0391-4023-AFFF-3D5BD780C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6C07A-9169-4534-A84F-60F1313565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88666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8C4EE1-38C2-4AEF-B3FB-1790BE1DD8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3A9CAB1-1B14-4457-AEC2-57D1289DA4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F404D45-FAEF-44D2-A908-36DDB64E80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6AE5B0E-20A3-4873-A6B2-54D9F6A4FD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B0779B5-C339-4F64-A450-5F337F3620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DCE2982-D9C0-4D47-B669-63C32814A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5644D-422A-4DA1-8A3D-E14689CA6BF3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18E8FC3-47A3-467B-AD1B-487848DA1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B5CFE44-2D1F-4BE5-97B4-62ECFB227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6C07A-9169-4534-A84F-60F1313565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08166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D9BB81-338F-4636-8922-2BDF5DCBF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F2B3FC9-A94C-45EC-8B37-3496FF548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5644D-422A-4DA1-8A3D-E14689CA6BF3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EE9BB3F-8619-4D93-BD57-FA210594C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9751065-1697-4751-B1A9-ED2B64766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6C07A-9169-4534-A84F-60F1313565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02881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6B44645-8CDA-4B3D-BD93-8F9AAA066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5644D-422A-4DA1-8A3D-E14689CA6BF3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FE1BEAA-81D2-4591-B413-853E9399A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80E2900-DCA8-4380-9DEC-BE3B7509A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6C07A-9169-4534-A84F-60F1313565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80882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8272CC-48D9-45E4-BBBC-F223F8F23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9C2335A-406F-47B5-B322-E8E4A06B76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CDAB26F-CC0A-4A04-8DC2-CC8F92A3CF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8EF9363-9684-4959-9A12-600CBACC8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5644D-422A-4DA1-8A3D-E14689CA6BF3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75F9EF0-03D1-4FDA-80CE-1DEB91E69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5D40A11-65EC-4B18-9C39-F90D809DB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6C07A-9169-4534-A84F-60F1313565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995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05158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D9AB31-65F7-4ADD-9ADC-BFD1BB781F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531643C-8929-4749-BBE5-9FB4960DB5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C078070-9C09-49B1-959D-60FCDEDA8E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13EDEEB-73BC-4B16-9545-E14C0A146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5644D-422A-4DA1-8A3D-E14689CA6BF3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13C6DB9-D0F4-4901-8E65-4927D1543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7AC2894-3A64-4F92-B2DC-A278E0375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6C07A-9169-4534-A84F-60F1313565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34808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32B278-DDB9-495A-B259-307EF861F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9097AF9-51E5-481A-9E9C-525084C38A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9911C59-1D2A-4E20-8F3A-9E4D313D9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5644D-422A-4DA1-8A3D-E14689CA6BF3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C288AB2-7747-4323-A2DA-2F939AED2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121C8E6-79E1-4301-918D-793020A58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6C07A-9169-4534-A84F-60F1313565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81095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DFD5AF9-A120-4FEB-A0DF-75FC5741E4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06F451C-1D4B-4D5E-B1C9-384B4C3198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5781E6B-C424-4AB3-B261-29C43D912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5644D-422A-4DA1-8A3D-E14689CA6BF3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6473B8B-D93F-4FBA-BD27-107C6F919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A091EEB-9D0E-44F8-885B-489B7E65B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6C07A-9169-4534-A84F-60F1313565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2020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904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40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7884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588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860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451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9387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2A643-9BB0-4E02-80B2-2C0A5E5D738E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289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D2ED5FB-00C4-4506-A6F1-86AA9AB407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6005AAD-B13C-4EC1-8E25-D5119E7667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A6A51C0-E2CF-4CEF-A9DC-14C4BDC22D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5644D-422A-4DA1-8A3D-E14689CA6BF3}" type="datetimeFigureOut">
              <a:rPr kumimoji="1" lang="ja-JP" altLang="en-US" smtClean="0"/>
              <a:t>2022/10/5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34486C6-0747-4C9E-971D-BE71FA8F42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931E557-A5E6-414F-B267-75174CAD2A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6C07A-9169-4534-A84F-60F1313565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263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C85628DB-D912-482B-842F-E848D75EB32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6913390"/>
              </p:ext>
            </p:extLst>
          </p:nvPr>
        </p:nvGraphicFramePr>
        <p:xfrm>
          <a:off x="0" y="649356"/>
          <a:ext cx="12192000" cy="62086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タイトル 1">
            <a:extLst>
              <a:ext uri="{FF2B5EF4-FFF2-40B4-BE49-F238E27FC236}">
                <a16:creationId xmlns:a16="http://schemas.microsoft.com/office/drawing/2014/main" id="{506A54E6-ECD8-7E13-A7E4-20F3AEABB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5779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/>
              <a:t>フランチャイズ標準フロー</a:t>
            </a:r>
          </a:p>
        </p:txBody>
      </p:sp>
    </p:spTree>
    <p:extLst>
      <p:ext uri="{BB962C8B-B14F-4D97-AF65-F5344CB8AC3E}">
        <p14:creationId xmlns:p14="http://schemas.microsoft.com/office/powerpoint/2010/main" val="1076155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C85628DB-D912-482B-842F-E848D75EB32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6577612"/>
              </p:ext>
            </p:extLst>
          </p:nvPr>
        </p:nvGraphicFramePr>
        <p:xfrm>
          <a:off x="0" y="649356"/>
          <a:ext cx="12192000" cy="62086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吹き出し: 下矢印 4">
            <a:extLst>
              <a:ext uri="{FF2B5EF4-FFF2-40B4-BE49-F238E27FC236}">
                <a16:creationId xmlns:a16="http://schemas.microsoft.com/office/drawing/2014/main" id="{05A3822E-68F0-4036-9E9B-B472095E0C5F}"/>
              </a:ext>
            </a:extLst>
          </p:cNvPr>
          <p:cNvSpPr/>
          <p:nvPr/>
        </p:nvSpPr>
        <p:spPr>
          <a:xfrm>
            <a:off x="7129670" y="3074505"/>
            <a:ext cx="3339548" cy="1828800"/>
          </a:xfrm>
          <a:prstGeom prst="downArrowCallout">
            <a:avLst>
              <a:gd name="adj1" fmla="val 14793"/>
              <a:gd name="adj2" fmla="val 27325"/>
              <a:gd name="adj3" fmla="val 18895"/>
              <a:gd name="adj4" fmla="val 76394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5CF3467-9F32-4943-B603-E25EA0243F29}"/>
              </a:ext>
            </a:extLst>
          </p:cNvPr>
          <p:cNvSpPr/>
          <p:nvPr/>
        </p:nvSpPr>
        <p:spPr>
          <a:xfrm>
            <a:off x="7129670" y="4972877"/>
            <a:ext cx="3339548" cy="523462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当社注力事業</a:t>
            </a:r>
            <a:endParaRPr kumimoji="1" lang="ja-JP" altLang="en-US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38318329-55F8-49BF-B244-82263F00BA9B}"/>
              </a:ext>
            </a:extLst>
          </p:cNvPr>
          <p:cNvSpPr/>
          <p:nvPr/>
        </p:nvSpPr>
        <p:spPr>
          <a:xfrm>
            <a:off x="43067" y="4972877"/>
            <a:ext cx="6765235" cy="523461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代理店事業者へ移管</a:t>
            </a:r>
          </a:p>
        </p:txBody>
      </p:sp>
      <p:sp>
        <p:nvSpPr>
          <p:cNvPr id="8" name="吹き出し: 下矢印 7">
            <a:extLst>
              <a:ext uri="{FF2B5EF4-FFF2-40B4-BE49-F238E27FC236}">
                <a16:creationId xmlns:a16="http://schemas.microsoft.com/office/drawing/2014/main" id="{7DCB405F-4388-4438-A16D-5F3FF76F3DB1}"/>
              </a:ext>
            </a:extLst>
          </p:cNvPr>
          <p:cNvSpPr/>
          <p:nvPr/>
        </p:nvSpPr>
        <p:spPr>
          <a:xfrm>
            <a:off x="-1" y="3054627"/>
            <a:ext cx="6851373" cy="1828800"/>
          </a:xfrm>
          <a:prstGeom prst="downArrowCallout">
            <a:avLst>
              <a:gd name="adj1" fmla="val 14793"/>
              <a:gd name="adj2" fmla="val 27325"/>
              <a:gd name="adj3" fmla="val 18895"/>
              <a:gd name="adj4" fmla="val 76394"/>
            </a:avLst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タイトル 1">
            <a:extLst>
              <a:ext uri="{FF2B5EF4-FFF2-40B4-BE49-F238E27FC236}">
                <a16:creationId xmlns:a16="http://schemas.microsoft.com/office/drawing/2014/main" id="{E8E4F1F0-3828-4665-5BA9-E4BAAF2F0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422" y="361466"/>
            <a:ext cx="10515600" cy="575779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/>
              <a:t>フランチャイズ新規フロー</a:t>
            </a:r>
          </a:p>
        </p:txBody>
      </p:sp>
    </p:spTree>
    <p:extLst>
      <p:ext uri="{BB962C8B-B14F-4D97-AF65-F5344CB8AC3E}">
        <p14:creationId xmlns:p14="http://schemas.microsoft.com/office/powerpoint/2010/main" val="29615618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テーマ</vt:lpstr>
      <vt:lpstr>Office テーマ</vt:lpstr>
      <vt:lpstr>フランチャイズ標準フロー</vt:lpstr>
      <vt:lpstr>フランチャイズ新規フロー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4</cp:revision>
  <dcterms:created xsi:type="dcterms:W3CDTF">2022-10-06T06:41:39Z</dcterms:created>
  <dcterms:modified xsi:type="dcterms:W3CDTF">2022-10-06T06:45:10Z</dcterms:modified>
</cp:coreProperties>
</file>