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EC9906-43AF-4062-B42F-C0F0AB7E7F44}" v="2" dt="2022-10-06T07:44:25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hima hiroka" userId="bd838ebc91081b9a" providerId="Windows Live" clId="Web-{4FEC9906-43AF-4062-B42F-C0F0AB7E7F44}"/>
    <pc:docChg chg="addSld delSld addMainMaster modMainMaster">
      <pc:chgData name="teshima hiroka" userId="bd838ebc91081b9a" providerId="Windows Live" clId="Web-{4FEC9906-43AF-4062-B42F-C0F0AB7E7F44}" dt="2022-10-06T07:44:25.744" v="1"/>
      <pc:docMkLst>
        <pc:docMk/>
      </pc:docMkLst>
      <pc:sldChg chg="del">
        <pc:chgData name="teshima hiroka" userId="bd838ebc91081b9a" providerId="Windows Live" clId="Web-{4FEC9906-43AF-4062-B42F-C0F0AB7E7F44}" dt="2022-10-06T07:44:25.744" v="1"/>
        <pc:sldMkLst>
          <pc:docMk/>
          <pc:sldMk cId="2128380218" sldId="256"/>
        </pc:sldMkLst>
      </pc:sldChg>
      <pc:sldChg chg="add">
        <pc:chgData name="teshima hiroka" userId="bd838ebc91081b9a" providerId="Windows Live" clId="Web-{4FEC9906-43AF-4062-B42F-C0F0AB7E7F44}" dt="2022-10-06T07:44:20.541" v="0"/>
        <pc:sldMkLst>
          <pc:docMk/>
          <pc:sldMk cId="1427383784" sldId="257"/>
        </pc:sldMkLst>
      </pc:sldChg>
      <pc:sldMasterChg chg="add addSldLayout">
        <pc:chgData name="teshima hiroka" userId="bd838ebc91081b9a" providerId="Windows Live" clId="Web-{4FEC9906-43AF-4062-B42F-C0F0AB7E7F44}" dt="2022-10-06T07:44:20.541" v="0"/>
        <pc:sldMasterMkLst>
          <pc:docMk/>
          <pc:sldMasterMk cId="567588880" sldId="2147483648"/>
        </pc:sldMasterMkLst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2654756867" sldId="2147483649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4003528194" sldId="2147483650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4106989088" sldId="2147483651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748422328" sldId="2147483652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967804795" sldId="2147483653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2338347451" sldId="2147483654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2098625662" sldId="2147483655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1746366512" sldId="2147483656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137770337" sldId="2147483657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1600322577" sldId="2147483658"/>
          </pc:sldLayoutMkLst>
        </pc:sldLayoutChg>
        <pc:sldLayoutChg chg="add">
          <pc:chgData name="teshima hiroka" userId="bd838ebc91081b9a" providerId="Windows Live" clId="Web-{4FEC9906-43AF-4062-B42F-C0F0AB7E7F44}" dt="2022-10-06T07:44:20.541" v="0"/>
          <pc:sldLayoutMkLst>
            <pc:docMk/>
            <pc:sldMasterMk cId="567588880" sldId="2147483648"/>
            <pc:sldLayoutMk cId="2507632195" sldId="2147483659"/>
          </pc:sldLayoutMkLst>
        </pc:sldLayoutChg>
      </pc:sldMasterChg>
      <pc:sldMasterChg chg="replId modSldLayout">
        <pc:chgData name="teshima hiroka" userId="bd838ebc91081b9a" providerId="Windows Live" clId="Web-{4FEC9906-43AF-4062-B42F-C0F0AB7E7F44}" dt="2022-10-06T07:44:20.541" v="0"/>
        <pc:sldMasterMkLst>
          <pc:docMk/>
          <pc:sldMasterMk cId="2907289730" sldId="2147483660"/>
        </pc:sldMasterMkLst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3849106771" sldId="2147483661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2040515858" sldId="2147483662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4083904788" sldId="2147483663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1395402986" sldId="2147483664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797884901" sldId="2147483665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539588861" sldId="2147483666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2042860812" sldId="2147483667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3888451093" sldId="2147483668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2189387916" sldId="2147483669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2575747102" sldId="2147483670"/>
          </pc:sldLayoutMkLst>
        </pc:sldLayoutChg>
        <pc:sldLayoutChg chg="replId">
          <pc:chgData name="teshima hiroka" userId="bd838ebc91081b9a" providerId="Windows Live" clId="Web-{4FEC9906-43AF-4062-B42F-C0F0AB7E7F44}" dt="2022-10-06T07:44:20.541" v="0"/>
          <pc:sldLayoutMkLst>
            <pc:docMk/>
            <pc:sldMasterMk cId="2907289730" sldId="2147483660"/>
            <pc:sldLayoutMk cId="295086672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5FF25C-8FA4-415B-8552-6C6FF14167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BEDAFD-F255-497D-87CE-1E81D591A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3B039D-7333-4416-8CE6-FD525F952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AE5688-8703-4EF1-87AF-ACB31DDD3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D34A96-229C-42F8-A480-3BC8CB2E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56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84E85-9EB7-40C1-8F95-FE9187900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C670CF-F025-4DFA-AD80-753183F44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AA0339-5F9B-487A-AB11-942F258D1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1F1F1A-511B-4BDE-8703-4B39164E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058F4A-DCC7-465B-BD5B-0E6155DDF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528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66A0A1-FD3F-40A5-A669-407686DED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BCCCDE-1D70-4487-8968-A78190185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DA98DE-F559-4191-8349-C55B40E09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BC4EB4-27CE-4F47-A079-CB6D445C0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07425E-D9EC-45CE-B7BA-6ADD6E589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989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597F25-9708-4AE1-865C-A806975D7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3AA529-B64E-4B17-B8C9-8105141399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45629F-A619-4F7F-AFA3-F65916DDE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C0D8EC-33E4-4586-A3C4-10C9CB287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A7738B-3FE2-4759-90E2-5EF3B1F01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F3AC35-396D-4F41-9F19-289512CD6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422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E5DF92-5A36-452E-89FE-176210F0A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2639E3-BB63-40E7-B1FC-D38A349D4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4BAC96-0D95-4EC8-A78F-603F6E715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27D7E16-8B69-4CBE-94FD-4E073BA0AB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F443C08-F000-40F9-97D6-A05E75A6F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DBBF0B-EA3C-4691-979E-96C14C045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BD1F6E-8A08-4FF5-8018-B5947B098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2F099D4-3EA0-4805-8702-35ADCA72C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804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0684F2-68C4-4DEE-906D-9570E3B5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BCAB25-9EB7-4917-8DA3-B43D6D0E1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140D1B-B02E-4C03-9301-720E80F45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DFE7268-61A1-4236-B8E9-7547BD953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347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340C481-71DB-4597-B0FC-CA01ECAC5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2458863-1B2C-4D08-82D9-56443A35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7DD117-B7B4-4CA3-A2AB-7B1451DA9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625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01763-2BDC-49C4-8CF2-5816CE4DB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709EB2-B83E-4B9F-9A3D-48BE81C6E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25EEED7-8658-42CB-9B58-AED3A045C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50F7FD-4B6F-4CF8-8C64-2D40E8DDE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CDA7FB4-673A-4BA7-B4AC-6161ED638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D3D726-C55B-4662-A279-D537601BA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36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20D9C5-1D9A-4B4A-8912-A5F900127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52CCFFB-97F6-4C35-B303-3E8B6B22AB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5ABFB6-C6DF-4D38-A7EC-838F832E1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A4E694-D7D2-4F8E-AB8D-A482D9627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F8E2D58-41FB-48E3-B63F-69A8A2C1F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53B1BF-7C84-4A8E-8CAA-6FB49B88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70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776BA3-A391-4B96-B9DB-02D1F494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90672C3-BCA8-4CBC-AEEB-04171E041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C8C914-01EE-4A5A-88D1-D821555F9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C53C04-2235-46EB-A77E-48D074399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268B02-0621-4781-9EF7-406EB665C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322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1C9DC20-644F-4317-8329-D3FC67E698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F62AA6-5A3B-4F48-8E57-9BD9E6C5E5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014EA6-38E6-4F09-A7EE-75419B19C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F91837-8104-4240-B98A-3DB6048DB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4497EC-60F3-4C6A-AC7E-7D69B4B6C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63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9B9E608-5146-4B8A-A803-2438C04A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5679ED-E958-48C9-8BFF-0C2D78696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50C652-FF0D-4335-BAC7-763E87155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93678-0555-479F-8C9F-06772133B73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17F4CB-6D67-4927-81F4-3751D637E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CEE839-51EF-4393-8187-75E3239B81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BC980-8989-4F75-929A-333705EF9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58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ダイアグラム, 設計図&#10;&#10;自動的に生成された説明">
            <a:extLst>
              <a:ext uri="{FF2B5EF4-FFF2-40B4-BE49-F238E27FC236}">
                <a16:creationId xmlns:a16="http://schemas.microsoft.com/office/drawing/2014/main" id="{051BAD22-DD55-48E7-A96A-5F0A944CC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114" y="0"/>
            <a:ext cx="4845772" cy="6858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D7E8D7-EB66-4979-8543-3A04E8BE1379}"/>
              </a:ext>
            </a:extLst>
          </p:cNvPr>
          <p:cNvSpPr/>
          <p:nvPr/>
        </p:nvSpPr>
        <p:spPr>
          <a:xfrm>
            <a:off x="6035040" y="883920"/>
            <a:ext cx="1691641" cy="151638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2159BD-4132-4772-932A-9FFF29A6D1F3}"/>
              </a:ext>
            </a:extLst>
          </p:cNvPr>
          <p:cNvSpPr/>
          <p:nvPr/>
        </p:nvSpPr>
        <p:spPr>
          <a:xfrm>
            <a:off x="6411755" y="1463040"/>
            <a:ext cx="960120" cy="29718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厨房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7A1DAF0-F49D-4E1D-82F9-29168EC019D1}"/>
              </a:ext>
            </a:extLst>
          </p:cNvPr>
          <p:cNvSpPr/>
          <p:nvPr/>
        </p:nvSpPr>
        <p:spPr>
          <a:xfrm>
            <a:off x="4101701" y="883920"/>
            <a:ext cx="988459" cy="8763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41EE7DF-9C1F-4EEB-9226-0EA7125A03BF}"/>
              </a:ext>
            </a:extLst>
          </p:cNvPr>
          <p:cNvSpPr/>
          <p:nvPr/>
        </p:nvSpPr>
        <p:spPr>
          <a:xfrm>
            <a:off x="4183380" y="1154430"/>
            <a:ext cx="800100" cy="30861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客席①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D1A484E-15DF-451E-A66A-0C608DA63295}"/>
              </a:ext>
            </a:extLst>
          </p:cNvPr>
          <p:cNvSpPr/>
          <p:nvPr/>
        </p:nvSpPr>
        <p:spPr>
          <a:xfrm>
            <a:off x="4094081" y="1981200"/>
            <a:ext cx="988459" cy="8763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E185ABE-2EA0-425D-A560-F1A0B3745800}"/>
              </a:ext>
            </a:extLst>
          </p:cNvPr>
          <p:cNvSpPr/>
          <p:nvPr/>
        </p:nvSpPr>
        <p:spPr>
          <a:xfrm>
            <a:off x="4175760" y="2251710"/>
            <a:ext cx="800100" cy="30861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客席②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E1777CB-D792-4D7A-AE2E-65AB191574A2}"/>
              </a:ext>
            </a:extLst>
          </p:cNvPr>
          <p:cNvSpPr/>
          <p:nvPr/>
        </p:nvSpPr>
        <p:spPr>
          <a:xfrm>
            <a:off x="4254101" y="2842260"/>
            <a:ext cx="988459" cy="8763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A84142-E97C-4DAD-A017-19537611634E}"/>
              </a:ext>
            </a:extLst>
          </p:cNvPr>
          <p:cNvSpPr/>
          <p:nvPr/>
        </p:nvSpPr>
        <p:spPr>
          <a:xfrm>
            <a:off x="4335780" y="3112770"/>
            <a:ext cx="800100" cy="30861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客席③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F51F6A9-77ED-491A-A334-B325FF9585D0}"/>
              </a:ext>
            </a:extLst>
          </p:cNvPr>
          <p:cNvSpPr/>
          <p:nvPr/>
        </p:nvSpPr>
        <p:spPr>
          <a:xfrm>
            <a:off x="5252321" y="2834640"/>
            <a:ext cx="988459" cy="106108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0CE921F-B7AE-4A85-A61A-096AB6C7F6CB}"/>
              </a:ext>
            </a:extLst>
          </p:cNvPr>
          <p:cNvSpPr/>
          <p:nvPr/>
        </p:nvSpPr>
        <p:spPr>
          <a:xfrm>
            <a:off x="5334000" y="3105150"/>
            <a:ext cx="800100" cy="30861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客席④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C912C83-B1C3-4061-AE9D-45373CE5D742}"/>
              </a:ext>
            </a:extLst>
          </p:cNvPr>
          <p:cNvSpPr/>
          <p:nvPr/>
        </p:nvSpPr>
        <p:spPr>
          <a:xfrm>
            <a:off x="6783941" y="2461260"/>
            <a:ext cx="988459" cy="8763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120815D-E520-4E24-8AB2-FEDEF9D7D697}"/>
              </a:ext>
            </a:extLst>
          </p:cNvPr>
          <p:cNvSpPr/>
          <p:nvPr/>
        </p:nvSpPr>
        <p:spPr>
          <a:xfrm>
            <a:off x="6865620" y="2731770"/>
            <a:ext cx="800100" cy="30861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客席⑤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84AA2C4-592B-4B41-B52B-DFC38191F396}"/>
              </a:ext>
            </a:extLst>
          </p:cNvPr>
          <p:cNvSpPr/>
          <p:nvPr/>
        </p:nvSpPr>
        <p:spPr>
          <a:xfrm>
            <a:off x="6806801" y="3672840"/>
            <a:ext cx="988459" cy="8763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3517223-B40E-4DF9-A5C9-04AED5A0F17F}"/>
              </a:ext>
            </a:extLst>
          </p:cNvPr>
          <p:cNvSpPr/>
          <p:nvPr/>
        </p:nvSpPr>
        <p:spPr>
          <a:xfrm>
            <a:off x="6888480" y="3943350"/>
            <a:ext cx="800100" cy="30861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客席⑥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72F7589-A235-4442-A451-41F067AE49BD}"/>
              </a:ext>
            </a:extLst>
          </p:cNvPr>
          <p:cNvSpPr/>
          <p:nvPr/>
        </p:nvSpPr>
        <p:spPr>
          <a:xfrm>
            <a:off x="3911201" y="3939540"/>
            <a:ext cx="2171974" cy="76200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12E813-15E2-415D-90EE-64664715FA73}"/>
              </a:ext>
            </a:extLst>
          </p:cNvPr>
          <p:cNvSpPr/>
          <p:nvPr/>
        </p:nvSpPr>
        <p:spPr>
          <a:xfrm>
            <a:off x="4396740" y="4164330"/>
            <a:ext cx="1249680" cy="27813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テラス席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0C6BE90-3AF6-4A13-BB06-50EDD10A6B46}"/>
              </a:ext>
            </a:extLst>
          </p:cNvPr>
          <p:cNvSpPr/>
          <p:nvPr/>
        </p:nvSpPr>
        <p:spPr>
          <a:xfrm>
            <a:off x="6015990" y="4745355"/>
            <a:ext cx="1249680" cy="27813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エントランス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85B9BEE-E20F-4DFC-A08E-026291481D29}"/>
              </a:ext>
            </a:extLst>
          </p:cNvPr>
          <p:cNvSpPr/>
          <p:nvPr/>
        </p:nvSpPr>
        <p:spPr>
          <a:xfrm>
            <a:off x="3848099" y="784859"/>
            <a:ext cx="4000501" cy="39604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6B4F87-3314-4319-938B-094F994A4943}"/>
              </a:ext>
            </a:extLst>
          </p:cNvPr>
          <p:cNvSpPr/>
          <p:nvPr/>
        </p:nvSpPr>
        <p:spPr>
          <a:xfrm>
            <a:off x="5450441" y="5523546"/>
            <a:ext cx="1249680" cy="278130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日本庭園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989EC7A-648C-4E00-BC86-FB66D156AE65}"/>
              </a:ext>
            </a:extLst>
          </p:cNvPr>
          <p:cNvSpPr/>
          <p:nvPr/>
        </p:nvSpPr>
        <p:spPr>
          <a:xfrm>
            <a:off x="6892291" y="5865019"/>
            <a:ext cx="1249680" cy="95821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2A31FC-F2B5-48DD-80D5-A36E8C824AE4}"/>
              </a:ext>
            </a:extLst>
          </p:cNvPr>
          <p:cNvSpPr/>
          <p:nvPr/>
        </p:nvSpPr>
        <p:spPr>
          <a:xfrm>
            <a:off x="6951704" y="6076949"/>
            <a:ext cx="1130853" cy="512445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スイーツ</a:t>
            </a:r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テイクアウト</a:t>
            </a:r>
            <a:endParaRPr kumimoji="1" lang="ja-JP" altLang="en-US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7383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テーマ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2022-10-06T07:44:07Z</dcterms:created>
  <dcterms:modified xsi:type="dcterms:W3CDTF">2022-10-06T07:44:31Z</dcterms:modified>
</cp:coreProperties>
</file>