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735B3F-E08E-43E2-8CED-012A2852C284}" v="2" dt="2022-10-06T06:57:43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hima hiroka" userId="bd838ebc91081b9a" providerId="Windows Live" clId="Web-{D2735B3F-E08E-43E2-8CED-012A2852C284}"/>
    <pc:docChg chg="addSld delSld addMainMaster modMainMaster">
      <pc:chgData name="teshima hiroka" userId="bd838ebc91081b9a" providerId="Windows Live" clId="Web-{D2735B3F-E08E-43E2-8CED-012A2852C284}" dt="2022-10-06T06:57:43.390" v="1"/>
      <pc:docMkLst>
        <pc:docMk/>
      </pc:docMkLst>
      <pc:sldChg chg="del">
        <pc:chgData name="teshima hiroka" userId="bd838ebc91081b9a" providerId="Windows Live" clId="Web-{D2735B3F-E08E-43E2-8CED-012A2852C284}" dt="2022-10-06T06:57:43.390" v="1"/>
        <pc:sldMkLst>
          <pc:docMk/>
          <pc:sldMk cId="2128380218" sldId="256"/>
        </pc:sldMkLst>
      </pc:sldChg>
      <pc:sldChg chg="add">
        <pc:chgData name="teshima hiroka" userId="bd838ebc91081b9a" providerId="Windows Live" clId="Web-{D2735B3F-E08E-43E2-8CED-012A2852C284}" dt="2022-10-06T06:57:39.140" v="0"/>
        <pc:sldMkLst>
          <pc:docMk/>
          <pc:sldMk cId="436447684" sldId="257"/>
        </pc:sldMkLst>
      </pc:sldChg>
      <pc:sldMasterChg chg="add addSldLayout">
        <pc:chgData name="teshima hiroka" userId="bd838ebc91081b9a" providerId="Windows Live" clId="Web-{D2735B3F-E08E-43E2-8CED-012A2852C284}" dt="2022-10-06T06:57:39.140" v="0"/>
        <pc:sldMasterMkLst>
          <pc:docMk/>
          <pc:sldMasterMk cId="1947440795" sldId="2147483648"/>
        </pc:sldMasterMkLst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2908496625" sldId="2147483649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1843185818" sldId="2147483650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2006832018" sldId="2147483651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1238405281" sldId="2147483652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2851555791" sldId="2147483653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1157186683" sldId="2147483654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3362115405" sldId="2147483655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1605353044" sldId="2147483656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4059825888" sldId="2147483657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2882213421" sldId="2147483658"/>
          </pc:sldLayoutMkLst>
        </pc:sldLayoutChg>
        <pc:sldLayoutChg chg="add">
          <pc:chgData name="teshima hiroka" userId="bd838ebc91081b9a" providerId="Windows Live" clId="Web-{D2735B3F-E08E-43E2-8CED-012A2852C284}" dt="2022-10-06T06:57:39.140" v="0"/>
          <pc:sldLayoutMkLst>
            <pc:docMk/>
            <pc:sldMasterMk cId="1947440795" sldId="2147483648"/>
            <pc:sldLayoutMk cId="492666547" sldId="2147483659"/>
          </pc:sldLayoutMkLst>
        </pc:sldLayoutChg>
      </pc:sldMasterChg>
      <pc:sldMasterChg chg="replId modSldLayout">
        <pc:chgData name="teshima hiroka" userId="bd838ebc91081b9a" providerId="Windows Live" clId="Web-{D2735B3F-E08E-43E2-8CED-012A2852C284}" dt="2022-10-06T06:57:39.140" v="0"/>
        <pc:sldMasterMkLst>
          <pc:docMk/>
          <pc:sldMasterMk cId="2907289730" sldId="2147483660"/>
        </pc:sldMasterMkLst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3849106771" sldId="2147483661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2040515858" sldId="2147483662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4083904788" sldId="2147483663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1395402986" sldId="2147483664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797884901" sldId="2147483665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539588861" sldId="2147483666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2042860812" sldId="2147483667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3888451093" sldId="2147483668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2189387916" sldId="2147483669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2575747102" sldId="2147483670"/>
          </pc:sldLayoutMkLst>
        </pc:sldLayoutChg>
        <pc:sldLayoutChg chg="replId">
          <pc:chgData name="teshima hiroka" userId="bd838ebc91081b9a" providerId="Windows Live" clId="Web-{D2735B3F-E08E-43E2-8CED-012A2852C284}" dt="2022-10-06T06:57:39.140" v="0"/>
          <pc:sldLayoutMkLst>
            <pc:docMk/>
            <pc:sldMasterMk cId="2907289730" sldId="2147483660"/>
            <pc:sldLayoutMk cId="295086672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BAE3DA-564E-4F01-986F-E2063B4BF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B4ED75-46B2-41F1-91EA-63307EF34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4C7DE0-30BE-4E4D-9446-65BF90524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730724-CCBC-4F64-B1A4-C7602C864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B6E118-187E-401A-AB38-DFB6612E2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496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FA3886-4469-4434-BA25-326E9D736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4C4E37-E534-4767-870B-80584E303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466D6C-42B9-49A0-8DDC-3EC395673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F72FC4-1398-46EB-8E3F-935F044DA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9728DD-EC3C-46C6-A68C-74CDFF45A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185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869C0E-51BB-440A-B8A5-91D25159C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7307A4-1B98-4D56-8EDF-270C9A49B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4E26E1-E923-4F01-9F98-88D2D00F6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59351D-0B00-4887-94FA-8E06F94F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F81E6B-BBFA-45AC-A383-09186CE4F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832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DFDC6F-420D-4948-B630-6818B7157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4B68D6-1F83-4153-8F6E-3BA8D05C2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EDED90-3DA7-4D5B-B809-6EE8FDB69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AB3D7A-37E9-4ED5-906F-944D7D420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C31345-951D-4152-B7EC-3C9005F6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8AB536-C58E-468F-AB54-7962E1849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405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2F55BC-F479-44F0-B29E-70CF3F50E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D653CD-E80B-4459-BCCC-C7865A572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C81FBA-2544-4411-B892-01199E409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3EF521-0609-4058-816C-C998B0DA1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243AD5A-C05E-49B6-94BE-251233CB1C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52243A-B3B6-4B4B-8B5F-52516B884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FB37AE8-89F0-4C61-B972-00B53BB01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FE0ABDE-F8BB-4066-B204-5B29E67C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555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7D93D0-DEAA-4A26-B180-A24AFFA2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9D8570-2FC4-487A-9CD5-0DC5829E8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E4CFAE-DEEA-490F-A958-81B337B96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325BB4-D369-4527-ACB7-F16C0A13C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186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39186F8-996B-4650-8F2A-5D49D7013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B5EC18-FF22-45B4-B7CF-C9F5CDD6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C38530-C086-48BD-88BE-EB33F7A9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115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9F70B4-E1E0-475F-ACF8-B1F566B2E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EB6D70-D173-4209-A650-004E12969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F10882B-E918-4F5E-B99C-BC890D547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9631CE-EA7D-45C3-B0A6-2FCB435B2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17DB05-9574-4ECB-9B43-1E37E6386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9C4CE3-5A31-4BB1-A5DF-D74460AD7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35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B9E704-3ADE-4390-9BEF-83AB03DC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885B26-C199-46FE-8E88-DF0D2C7840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414AA-58DA-496C-ADCA-6ACA19582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818236-1CF2-4104-86DE-49281A40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2E6AAC-0DF5-4BB6-8117-FC4772D93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951EF7-7D56-46A0-ABDA-06442FDDB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825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26ED9B-F78D-4D4A-954F-5A1F6155F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A2DEDE-CCEB-461B-873C-27B5C4D54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0F4C66-CAAA-48BC-80E8-37CE2C5E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C2050C-B0C9-4C22-9507-C6B312231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57CED-94C9-4936-A50C-610CEB7BC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213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59E749-AFAD-4C0D-B5A2-401B64A589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E7FA4FA-30E5-43B1-8A7F-D88F0DF66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93F615-C7F9-4659-B66A-830D182CA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56F47E-E9CF-4F20-91D6-38FAAC36D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0324EA-F737-4C6A-BA88-C3FC52AC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66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730FE92-3D5E-4F6D-9420-A68D2D259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FD71F1-EEBE-4111-AFE5-9E8CA10A9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2B5859-CE23-4EAC-BB03-B917BF83A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0527C-BE6D-4D31-AD77-72B64D57AAA0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EA9EF0-CB69-4B51-B69B-CB0F7C561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A091E6-AFFE-4D13-989C-2D859A693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2260F-EBED-4E54-BDB8-6D2E50C68A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4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4DEE398-94EB-4B4D-84E5-2387BADD02B0}"/>
              </a:ext>
            </a:extLst>
          </p:cNvPr>
          <p:cNvGrpSpPr/>
          <p:nvPr/>
        </p:nvGrpSpPr>
        <p:grpSpPr>
          <a:xfrm>
            <a:off x="1219200" y="1078402"/>
            <a:ext cx="8234857" cy="2850511"/>
            <a:chOff x="101066" y="1196281"/>
            <a:chExt cx="6429040" cy="3054653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EBB9779-0CC7-46D6-9B93-7F3DBEB4402C}"/>
                </a:ext>
              </a:extLst>
            </p:cNvPr>
            <p:cNvGrpSpPr/>
            <p:nvPr/>
          </p:nvGrpSpPr>
          <p:grpSpPr>
            <a:xfrm>
              <a:off x="2285633" y="1706767"/>
              <a:ext cx="3980165" cy="1276295"/>
              <a:chOff x="2220961" y="1700467"/>
              <a:chExt cx="2935883" cy="1276295"/>
            </a:xfrm>
          </p:grpSpPr>
          <p:sp>
            <p:nvSpPr>
              <p:cNvPr id="8" name="矢印: 下 7">
                <a:extLst>
                  <a:ext uri="{FF2B5EF4-FFF2-40B4-BE49-F238E27FC236}">
                    <a16:creationId xmlns:a16="http://schemas.microsoft.com/office/drawing/2014/main" id="{76C68FC9-A084-4663-B0EB-2B1491A345F5}"/>
                  </a:ext>
                </a:extLst>
              </p:cNvPr>
              <p:cNvSpPr/>
              <p:nvPr/>
            </p:nvSpPr>
            <p:spPr>
              <a:xfrm>
                <a:off x="2220961" y="1703232"/>
                <a:ext cx="280863" cy="392385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 dirty="0"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61F168F-44E0-4378-A619-D5F1293591E9}"/>
                  </a:ext>
                </a:extLst>
              </p:cNvPr>
              <p:cNvSpPr txBox="1"/>
              <p:nvPr/>
            </p:nvSpPr>
            <p:spPr>
              <a:xfrm>
                <a:off x="2546221" y="1700467"/>
                <a:ext cx="2610623" cy="362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【</a:t>
                </a:r>
                <a:r>
                  <a:rPr lang="ja-JP" altLang="en-US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販促・営業施策</a:t>
                </a:r>
                <a:r>
                  <a:rPr lang="ja-JP" altLang="en-US" sz="160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①</a:t>
                </a:r>
                <a:r>
                  <a:rPr kumimoji="1" lang="en-US" altLang="ja-JP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】</a:t>
                </a: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E5FD50AF-02E2-E74F-9A5A-18AFEB73A4C0}"/>
                  </a:ext>
                </a:extLst>
              </p:cNvPr>
              <p:cNvSpPr txBox="1"/>
              <p:nvPr/>
            </p:nvSpPr>
            <p:spPr>
              <a:xfrm>
                <a:off x="2566522" y="2587453"/>
                <a:ext cx="1461991" cy="362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【</a:t>
                </a:r>
                <a:r>
                  <a:rPr lang="ja-JP" altLang="en-US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販促・</a:t>
                </a:r>
                <a:r>
                  <a:rPr lang="ja-JP" altLang="en-US" sz="160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営業施策②・③</a:t>
                </a:r>
                <a:r>
                  <a:rPr kumimoji="1" lang="en-US" altLang="ja-JP" sz="1600" dirty="0"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】</a:t>
                </a:r>
              </a:p>
            </p:txBody>
          </p:sp>
          <p:sp>
            <p:nvSpPr>
              <p:cNvPr id="87" name="矢印: 下 7">
                <a:extLst>
                  <a:ext uri="{FF2B5EF4-FFF2-40B4-BE49-F238E27FC236}">
                    <a16:creationId xmlns:a16="http://schemas.microsoft.com/office/drawing/2014/main" id="{0AED131A-C2E3-BB42-9E7C-407F38A4A12C}"/>
                  </a:ext>
                </a:extLst>
              </p:cNvPr>
              <p:cNvSpPr/>
              <p:nvPr/>
            </p:nvSpPr>
            <p:spPr>
              <a:xfrm>
                <a:off x="2220961" y="2584377"/>
                <a:ext cx="280863" cy="392385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 dirty="0"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CAFBEA8-2026-4931-9845-B42141638D6A}"/>
                </a:ext>
              </a:extLst>
            </p:cNvPr>
            <p:cNvGrpSpPr/>
            <p:nvPr/>
          </p:nvGrpSpPr>
          <p:grpSpPr>
            <a:xfrm>
              <a:off x="103127" y="1196281"/>
              <a:ext cx="6426978" cy="432002"/>
              <a:chOff x="103127" y="1196281"/>
              <a:chExt cx="6426978" cy="432002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B60B5736-9D69-4236-92BC-EA1AC7691852}"/>
                  </a:ext>
                </a:extLst>
              </p:cNvPr>
              <p:cNvSpPr/>
              <p:nvPr/>
            </p:nvSpPr>
            <p:spPr>
              <a:xfrm>
                <a:off x="1451809" y="1196283"/>
                <a:ext cx="5078296" cy="432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ja-JP" altLang="en-US" sz="1400" b="1" u="sng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関東の</a:t>
                </a:r>
                <a:r>
                  <a:rPr kumimoji="1" lang="en-US" altLang="ja-JP" sz="1400" b="1" u="sng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20〜30</a:t>
                </a:r>
                <a:r>
                  <a:rPr kumimoji="1" lang="ja-JP" altLang="en-US" sz="1400" b="1" u="sng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代の女性</a:t>
                </a:r>
                <a:r>
                  <a:rPr kumimoji="1"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　</a:t>
                </a:r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○○</a:t>
                </a:r>
                <a:r>
                  <a:rPr kumimoji="1"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人</a:t>
                </a:r>
                <a:endParaRPr kumimoji="1" lang="ja-JP" altLang="en-US" sz="1400" b="1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FA84EDF6-BBB3-4CF1-A863-3396714263A0}"/>
                  </a:ext>
                </a:extLst>
              </p:cNvPr>
              <p:cNvSpPr/>
              <p:nvPr/>
            </p:nvSpPr>
            <p:spPr>
              <a:xfrm>
                <a:off x="103127" y="1196281"/>
                <a:ext cx="1260000" cy="432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ターゲット顧客</a:t>
                </a: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DC9699A-E94A-4741-ACDE-602885B22153}"/>
                </a:ext>
              </a:extLst>
            </p:cNvPr>
            <p:cNvGrpSpPr/>
            <p:nvPr/>
          </p:nvGrpSpPr>
          <p:grpSpPr>
            <a:xfrm>
              <a:off x="103128" y="2163106"/>
              <a:ext cx="6426978" cy="362583"/>
              <a:chOff x="103128" y="2376231"/>
              <a:chExt cx="6426978" cy="362583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B737B3D4-3B48-410A-9945-E50FD9BE6C63}"/>
                  </a:ext>
                </a:extLst>
              </p:cNvPr>
              <p:cNvSpPr/>
              <p:nvPr/>
            </p:nvSpPr>
            <p:spPr>
              <a:xfrm>
                <a:off x="1451810" y="2376232"/>
                <a:ext cx="5078296" cy="362582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sz="1400" b="1" u="sng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キャンプに興味がある関東在住</a:t>
                </a:r>
                <a:r>
                  <a:rPr lang="en-US" altLang="ja-JP" sz="1400" b="1" u="sng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20〜30</a:t>
                </a:r>
                <a:r>
                  <a:rPr lang="ja-JP" altLang="en-US" sz="1400" b="1" u="sng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代の女性</a:t>
                </a:r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　○○人　</a:t>
                </a:r>
                <a:r>
                  <a:rPr lang="en-US" altLang="ja-JP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※</a:t>
                </a:r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全体の○％を見込む</a:t>
                </a:r>
                <a:endParaRPr kumimoji="1" lang="en-US" altLang="ja-JP" sz="1400" b="1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6F67AD34-E54D-4FFF-8C87-DB638CEF90C3}"/>
                  </a:ext>
                </a:extLst>
              </p:cNvPr>
              <p:cNvSpPr/>
              <p:nvPr/>
            </p:nvSpPr>
            <p:spPr>
              <a:xfrm>
                <a:off x="103128" y="2376231"/>
                <a:ext cx="1260000" cy="362581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見込み顧客</a:t>
                </a: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3706F45-C94D-4A60-A35C-8CBC3D7CA526}"/>
                </a:ext>
              </a:extLst>
            </p:cNvPr>
            <p:cNvGrpSpPr/>
            <p:nvPr/>
          </p:nvGrpSpPr>
          <p:grpSpPr>
            <a:xfrm>
              <a:off x="101066" y="3120820"/>
              <a:ext cx="6429039" cy="825338"/>
              <a:chOff x="101066" y="3120820"/>
              <a:chExt cx="6429039" cy="825338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28C2B0D9-C051-4858-A259-A235670ADCFC}"/>
                  </a:ext>
                </a:extLst>
              </p:cNvPr>
              <p:cNvSpPr/>
              <p:nvPr/>
            </p:nvSpPr>
            <p:spPr>
              <a:xfrm>
                <a:off x="4137558" y="3120821"/>
                <a:ext cx="2392547" cy="79987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○○</a:t>
                </a:r>
                <a:r>
                  <a:rPr lang="ja-JP" altLang="en-US" sz="1400" b="1" u="sng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を利用する</a:t>
                </a:r>
                <a:endParaRPr lang="en-US" altLang="ja-JP" sz="1400" b="1" u="sng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○○</a:t>
                </a:r>
                <a:r>
                  <a:rPr kumimoji="1"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人</a:t>
                </a:r>
                <a:endParaRPr kumimoji="1" lang="ja-JP" altLang="en-US" sz="1400" b="1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59F769E0-CB05-4B7D-8C1B-CEDD5EFFAC85}"/>
                  </a:ext>
                </a:extLst>
              </p:cNvPr>
              <p:cNvSpPr/>
              <p:nvPr/>
            </p:nvSpPr>
            <p:spPr>
              <a:xfrm>
                <a:off x="101066" y="3120822"/>
                <a:ext cx="1260000" cy="79987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1400" b="1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獲得顧客数</a:t>
                </a:r>
                <a:endParaRPr lang="en-US" altLang="ja-JP" sz="1400" b="1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  <a:p>
                <a:pPr algn="ctr"/>
                <a:r>
                  <a:rPr lang="en-US" altLang="ja-JP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(</a:t>
                </a:r>
                <a:r>
                  <a:rPr kumimoji="1" lang="en-US" altLang="ja-JP" sz="1400" b="1" u="sng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R10</a:t>
                </a:r>
                <a:r>
                  <a:rPr kumimoji="1" lang="ja-JP" altLang="en-US" sz="1400" b="1" u="sng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年度</a:t>
                </a:r>
                <a:r>
                  <a:rPr kumimoji="1" lang="en-US" altLang="ja-JP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)</a:t>
                </a:r>
                <a:endParaRPr kumimoji="1" lang="ja-JP" altLang="en-US" sz="1400" b="1" dirty="0">
                  <a:solidFill>
                    <a:schemeClr val="tx1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12664BCF-9E31-429C-9BE5-2C0E5B53BD5F}"/>
                  </a:ext>
                </a:extLst>
              </p:cNvPr>
              <p:cNvGrpSpPr/>
              <p:nvPr/>
            </p:nvGrpSpPr>
            <p:grpSpPr>
              <a:xfrm>
                <a:off x="1478443" y="3120820"/>
                <a:ext cx="2464994" cy="825338"/>
                <a:chOff x="1548590" y="3123773"/>
                <a:chExt cx="2464994" cy="825338"/>
              </a:xfrm>
              <a:grpFill/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A1909DB6-24BA-406D-9054-7F2428712D94}"/>
                    </a:ext>
                  </a:extLst>
                </p:cNvPr>
                <p:cNvSpPr/>
                <p:nvPr/>
              </p:nvSpPr>
              <p:spPr>
                <a:xfrm>
                  <a:off x="1548590" y="3123773"/>
                  <a:ext cx="2464994" cy="799879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r>
                    <a:rPr lang="ja-JP" altLang="en-US" sz="1400" b="1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○○</a:t>
                  </a:r>
                  <a:r>
                    <a:rPr kumimoji="1" lang="ja-JP" altLang="en-US" sz="1400" b="1" u="sng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を利用する</a:t>
                  </a:r>
                  <a:endParaRPr kumimoji="1" lang="ja-JP" altLang="en-US" sz="1400" b="1" u="sng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endParaRP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9613D1DF-FC7B-4FAE-8E8C-34AE20002A06}"/>
                    </a:ext>
                  </a:extLst>
                </p:cNvPr>
                <p:cNvSpPr/>
                <p:nvPr/>
              </p:nvSpPr>
              <p:spPr>
                <a:xfrm>
                  <a:off x="2817790" y="3395822"/>
                  <a:ext cx="851255" cy="54942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sz="1400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ハウスツリー</a:t>
                  </a:r>
                  <a:endParaRPr kumimoji="1" lang="en-US" altLang="ja-JP" sz="1400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endParaRPr>
                </a:p>
                <a:p>
                  <a:pPr algn="ctr"/>
                  <a:r>
                    <a:rPr lang="ja-JP" altLang="en-US" sz="1400" b="1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○○人</a:t>
                  </a:r>
                  <a:endParaRPr kumimoji="1" lang="ja-JP" altLang="en-US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endParaRPr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BD8513EE-9CFC-4ADB-BFBC-911F338BDD33}"/>
                    </a:ext>
                  </a:extLst>
                </p:cNvPr>
                <p:cNvSpPr/>
                <p:nvPr/>
              </p:nvSpPr>
              <p:spPr>
                <a:xfrm>
                  <a:off x="1772226" y="3395822"/>
                  <a:ext cx="838354" cy="55328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 sz="1400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バンガロー</a:t>
                  </a:r>
                  <a:endParaRPr kumimoji="1" lang="en-US" altLang="ja-JP" sz="1400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endParaRPr>
                </a:p>
                <a:p>
                  <a:pPr algn="ctr"/>
                  <a:r>
                    <a:rPr lang="ja-JP" altLang="en-US" sz="1400" b="1">
                      <a:solidFill>
                        <a:schemeClr val="tx1"/>
                      </a:solidFill>
                      <a:latin typeface="ＭＳ Ｐ明朝" panose="02020600040205080304" pitchFamily="18" charset="-128"/>
                      <a:ea typeface="ＭＳ Ｐ明朝" panose="02020600040205080304" pitchFamily="18" charset="-128"/>
                    </a:rPr>
                    <a:t>○○人</a:t>
                  </a:r>
                  <a:endParaRPr kumimoji="1" lang="ja-JP" altLang="en-US" sz="1400" b="1" dirty="0">
                    <a:solidFill>
                      <a:schemeClr val="tx1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endParaRPr>
                </a:p>
              </p:txBody>
            </p:sp>
          </p:grp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E188B91D-08BD-4477-B962-36DD9B8226E6}"/>
                </a:ext>
              </a:extLst>
            </p:cNvPr>
            <p:cNvSpPr txBox="1"/>
            <p:nvPr/>
          </p:nvSpPr>
          <p:spPr>
            <a:xfrm>
              <a:off x="1451810" y="3954097"/>
              <a:ext cx="2604597" cy="296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u="sng" dirty="0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バンガロー</a:t>
              </a:r>
              <a:r>
                <a:rPr lang="ja-JP" altLang="en-US" sz="1200" b="1" u="sng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： </a:t>
              </a:r>
              <a:r>
                <a:rPr lang="ja-JP" altLang="en-US" sz="1200" b="1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○○</a:t>
              </a:r>
              <a:r>
                <a:rPr lang="ja-JP" altLang="en-US" sz="1200" b="1" u="sng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人</a:t>
              </a:r>
              <a:r>
                <a:rPr lang="en-US" altLang="ja-JP" sz="1200" b="1" u="sng" dirty="0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/</a:t>
              </a:r>
              <a:r>
                <a:rPr lang="ja-JP" altLang="en-US" sz="1200" b="1" u="sng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組、</a:t>
              </a:r>
              <a:r>
                <a:rPr lang="ja-JP" altLang="en-US" sz="1200" b="1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○○</a:t>
              </a:r>
              <a:r>
                <a:rPr lang="ja-JP" altLang="en-US" sz="1200" b="1" u="sng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人</a:t>
              </a:r>
              <a:r>
                <a:rPr lang="en-US" altLang="ja-JP" sz="1200" b="1" u="sng" dirty="0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/</a:t>
              </a:r>
              <a:r>
                <a:rPr lang="ja-JP" altLang="en-US" sz="1200" b="1" u="sng" dirty="0"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組</a:t>
              </a:r>
              <a:endParaRPr lang="en-US" altLang="ja-JP" sz="1200" dirty="0"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E65A18B-5D5B-4D6B-8BAB-7F9795478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3627" y="-1065032"/>
            <a:ext cx="11703633" cy="810488"/>
          </a:xfrm>
        </p:spPr>
        <p:txBody>
          <a:bodyPr>
            <a:noAutofit/>
          </a:bodyPr>
          <a:lstStyle/>
          <a:p>
            <a:r>
              <a:rPr kumimoji="1" lang="ja-JP" altLang="en-US" sz="2400" dirty="0"/>
              <a:t>挿入図</a:t>
            </a:r>
          </a:p>
        </p:txBody>
      </p:sp>
      <p:sp>
        <p:nvSpPr>
          <p:cNvPr id="85" name="矢印: 環状 26">
            <a:extLst>
              <a:ext uri="{FF2B5EF4-FFF2-40B4-BE49-F238E27FC236}">
                <a16:creationId xmlns:a16="http://schemas.microsoft.com/office/drawing/2014/main" id="{87575938-1D24-7E41-97AC-2832A28ACF86}"/>
              </a:ext>
            </a:extLst>
          </p:cNvPr>
          <p:cNvSpPr/>
          <p:nvPr/>
        </p:nvSpPr>
        <p:spPr>
          <a:xfrm rot="10800000" flipH="1">
            <a:off x="5802521" y="3276392"/>
            <a:ext cx="904373" cy="780683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>
              <a:solidFill>
                <a:schemeClr val="tx1"/>
              </a:solidFill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A2EAFF71-EAD4-C742-B0DE-B387608500F7}"/>
              </a:ext>
            </a:extLst>
          </p:cNvPr>
          <p:cNvSpPr txBox="1"/>
          <p:nvPr/>
        </p:nvSpPr>
        <p:spPr>
          <a:xfrm>
            <a:off x="6706893" y="3645947"/>
            <a:ext cx="1712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kumimoji="1" lang="ja-JP" altLang="en-US" sz="1400" b="1" u="sng">
                <a:latin typeface="ＭＳ Ｐ明朝" panose="02020600040205080304" pitchFamily="18" charset="-128"/>
                <a:ea typeface="ＭＳ Ｐ明朝" panose="02020600040205080304" pitchFamily="18" charset="-128"/>
              </a:rPr>
              <a:t>％</a:t>
            </a:r>
            <a:r>
              <a:rPr kumimoji="1" lang="ja-JP" altLang="en-US" sz="1400" b="1" u="sng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の人が利用</a:t>
            </a:r>
            <a:endParaRPr kumimoji="1" lang="en-US" altLang="ja-JP" sz="1400" b="1" u="sng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644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テーマ</vt:lpstr>
      <vt:lpstr>Office テーマ</vt:lpstr>
      <vt:lpstr>挿入図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2022-10-06T06:55:18Z</dcterms:created>
  <dcterms:modified xsi:type="dcterms:W3CDTF">2022-10-06T06:57:49Z</dcterms:modified>
</cp:coreProperties>
</file>